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7" r:id="rId2"/>
    <p:sldId id="258" r:id="rId3"/>
    <p:sldId id="265" r:id="rId4"/>
    <p:sldId id="269" r:id="rId5"/>
    <p:sldId id="266" r:id="rId6"/>
    <p:sldId id="267" r:id="rId7"/>
    <p:sldId id="279" r:id="rId8"/>
    <p:sldId id="272" r:id="rId9"/>
    <p:sldId id="273" r:id="rId10"/>
    <p:sldId id="274" r:id="rId11"/>
    <p:sldId id="276" r:id="rId12"/>
    <p:sldId id="277" r:id="rId13"/>
    <p:sldId id="278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F0066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878" y="-6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D516599D-65B9-4B99-A660-36F739206529}" type="datetimeFigureOut">
              <a:rPr lang="en-GB" smtClean="0"/>
              <a:pPr/>
              <a:t>05/03/2019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E4D79BB6-004D-41E7-96B7-B6E2B9FC25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8824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Plastic waste does not decay quickly. Therefore, plastic waste that ends up in the oceans is likely to remain there for decades.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There are many examples of where animals have become entangled in plastic waste such as plastic bags, bottle and discarded nylon fishing nets.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30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In the UK, we now recycle a lot of our waste plastic. However, plastic in the form of polythene and clingfilm ends up in landfill.</a:t>
            </a:r>
          </a:p>
          <a:p>
            <a:endParaRPr lang="en-GB" sz="1200" kern="1200" dirty="0">
              <a:solidFill>
                <a:schemeClr val="tx1"/>
              </a:solidFill>
              <a:effectLst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Some households do not recycle waste and waste from litter bins in public places is rarely sorted for recycling.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904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All these reasons are important.</a:t>
            </a:r>
          </a:p>
          <a:p>
            <a:endParaRPr lang="en-GB" sz="1200" kern="1200" dirty="0">
              <a:solidFill>
                <a:schemeClr val="tx1"/>
              </a:solidFill>
              <a:effectLst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Food is kept fresh because packaging may keep the food dry, keep microbes out or may enclose a protective atmosphere such as nitrogen gas (to stop food oxidising and to stop some microbes from multiplying).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08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Children will be very familiar with modern packaging materials. They may be less familiar with paper, glass and tin packaging.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929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Children will be very familiar with modern packaging materials. They may be less familiar with paper, glass and tin packaging.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58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Reinforcement of Slide 6. This is to emphasise that plastic packaging is beneficial provided it is disposed of and processed responsibly.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078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99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495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610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978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04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83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142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328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742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72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039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3/5/2019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332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ahoma" panose="020B060403050404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229200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Stage </a:t>
            </a:r>
            <a:r>
              <a:rPr lang="en-GB" sz="2400" b="1" dirty="0">
                <a:solidFill>
                  <a:schemeClr val="bg1"/>
                </a:solidFill>
                <a:latin typeface="Tahoma" panose="020B0604030504040204" pitchFamily="34" charset="0"/>
              </a:rPr>
              <a:t>9</a:t>
            </a:r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: Promoting and packaging products</a:t>
            </a:r>
            <a:endParaRPr lang="en-GB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29" y="404664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68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od and packaging slide show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3768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d and packaging slide show8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47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od and packaging slide show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265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od and packaging slide show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302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188640"/>
            <a:ext cx="8194608" cy="6307013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0759" y="476672"/>
            <a:ext cx="7056784" cy="427809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Task 4: Design your packaging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Design and make the packaging for your product.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Think about the materials you will use.</a:t>
            </a: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 </a:t>
            </a: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Think about how to appeal to your customers.</a:t>
            </a: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will you make your product stand out from the competitors on the shelf?</a:t>
            </a: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1507339" y="4581128"/>
            <a:ext cx="614362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04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79512" y="332656"/>
            <a:ext cx="8784976" cy="626469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87890"/>
            <a:ext cx="8496944" cy="52629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E85803"/>
                </a:solidFill>
                <a:latin typeface="Tahoma" panose="020B0604030504040204" pitchFamily="34" charset="0"/>
              </a:rPr>
              <a:t>Learning Objectives: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Tahoma" panose="020B0604030504040204" pitchFamily="34" charset="0"/>
              </a:rPr>
              <a:t>To promote a food product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Tahoma" panose="020B0604030504040204" pitchFamily="34" charset="0"/>
              </a:rPr>
              <a:t>To design and make packaging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Businesses use promotion to tell possible customers all about their product.</a:t>
            </a:r>
          </a:p>
          <a:p>
            <a:pPr algn="ctr"/>
            <a:endParaRPr lang="en-GB" sz="20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Promotion is used to advertise the benefits of the product and why it is better than competitors.</a:t>
            </a:r>
          </a:p>
          <a:p>
            <a:pPr algn="ctr"/>
            <a:endParaRPr lang="en-GB" sz="20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You can use promotion to persuade customers to buy your product.</a:t>
            </a:r>
          </a:p>
          <a:p>
            <a:pPr algn="ctr"/>
            <a:endParaRPr lang="en-GB" sz="20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Can you think of any ways that businesses do this?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7" t="21274"/>
          <a:stretch/>
        </p:blipFill>
        <p:spPr bwMode="auto">
          <a:xfrm>
            <a:off x="3469899" y="5074563"/>
            <a:ext cx="2204202" cy="1512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3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23528" y="332656"/>
            <a:ext cx="8496944" cy="612068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547231"/>
            <a:ext cx="7992888" cy="45243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Methods of Promotion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000" b="1" dirty="0" smtClean="0">
                <a:latin typeface="Tahoma" panose="020B0604030504040204" pitchFamily="34" charset="0"/>
              </a:rPr>
              <a:t>Advertising: </a:t>
            </a:r>
            <a:r>
              <a:rPr lang="en-GB" sz="2000" dirty="0" smtClean="0">
                <a:latin typeface="Tahoma" panose="020B0604030504040204" pitchFamily="34" charset="0"/>
              </a:rPr>
              <a:t>TV or magazine adverts, posters, leaflets, flyers, brochures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000" b="1" dirty="0" smtClean="0">
                <a:latin typeface="Tahoma" panose="020B0604030504040204" pitchFamily="34" charset="0"/>
              </a:rPr>
              <a:t>Special offers: </a:t>
            </a:r>
            <a:r>
              <a:rPr lang="en-GB" sz="2000" dirty="0" smtClean="0">
                <a:latin typeface="Tahoma" panose="020B0604030504040204" pitchFamily="34" charset="0"/>
              </a:rPr>
              <a:t>price reductions, competitions, free samples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Tahoma" panose="020B0604030504040204" pitchFamily="34" charset="0"/>
              </a:rPr>
              <a:t>Endorsements by celebrities</a:t>
            </a: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006" y="3645024"/>
            <a:ext cx="3773996" cy="37739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00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251520" y="1052736"/>
            <a:ext cx="8640960" cy="540060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707" y="1226629"/>
            <a:ext cx="8280920" cy="32316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Task 1: Exploring food advertising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Look at the food advertising on your table.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do they encourage customers to buy more of their products? </a:t>
            </a: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What makes you want to buy it?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218" y="4104883"/>
            <a:ext cx="1651563" cy="24822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9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61662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052736"/>
            <a:ext cx="7056784" cy="46474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Task 2: Promoting your product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Design a poster, flyer or leaflet to promote your product.</a:t>
            </a: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Think about how to appeal to your customers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and persuade them to buy it.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Think about any special offers that you can use on your advert. For example, ‘Buy one, get one free’.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12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096069"/>
            <a:ext cx="7056784" cy="35394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Task 3: Promoting your product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In your groups, plan and perform a television or radio advertisement for your product.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Think about how to appeal to your customers.</a:t>
            </a: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861048"/>
            <a:ext cx="3173243" cy="3173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02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052736"/>
            <a:ext cx="7056784" cy="44012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Let’s think about packaging our product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Most of food products in supermarkets come in packaging.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Some packaging can be recycled but a lot of it cannot.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Lots of our food is packaging in plastic that cannot be recycled.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2" t="20733" r="15454" b="44012"/>
          <a:stretch/>
        </p:blipFill>
        <p:spPr bwMode="auto">
          <a:xfrm>
            <a:off x="3419872" y="4365104"/>
            <a:ext cx="2640528" cy="266139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82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d and packaging slide show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8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d and packaging slide show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58062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533</Words>
  <Application>Microsoft Office PowerPoint</Application>
  <PresentationFormat>On-screen Show (4:3)</PresentationFormat>
  <Paragraphs>72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24</cp:revision>
  <dcterms:created xsi:type="dcterms:W3CDTF">2018-09-18T12:12:08Z</dcterms:created>
  <dcterms:modified xsi:type="dcterms:W3CDTF">2019-03-05T15:45:45Z</dcterms:modified>
</cp:coreProperties>
</file>