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71" r:id="rId2"/>
    <p:sldId id="272" r:id="rId3"/>
    <p:sldId id="258" r:id="rId4"/>
    <p:sldId id="259" r:id="rId5"/>
    <p:sldId id="260" r:id="rId6"/>
    <p:sldId id="261" r:id="rId7"/>
    <p:sldId id="262" r:id="rId8"/>
    <p:sldId id="273" r:id="rId9"/>
    <p:sldId id="27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F3399"/>
    <a:srgbClr val="E85703"/>
    <a:srgbClr val="DFDFFF"/>
    <a:srgbClr val="CCEDFF"/>
    <a:srgbClr val="FFE7E8"/>
    <a:srgbClr val="FFFFCC"/>
    <a:srgbClr val="F5D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73"/>
    <p:restoredTop sz="94586"/>
  </p:normalViewPr>
  <p:slideViewPr>
    <p:cSldViewPr>
      <p:cViewPr varScale="1">
        <p:scale>
          <a:sx n="146" d="100"/>
          <a:sy n="146" d="100"/>
        </p:scale>
        <p:origin x="1224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125" d="100"/>
          <a:sy n="125" d="100"/>
        </p:scale>
        <p:origin x="4552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9273A0F-3B13-D841-A707-03B4216EA8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040A439-2D68-154D-B9B4-0E0203E229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142F29-83C6-0443-AA30-FBDFE7C021E6}" type="datetimeFigureOut">
              <a:rPr lang="cy-GB" smtClean="0"/>
              <a:t>08/12/19</a:t>
            </a:fld>
            <a:endParaRPr lang="cy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A31725-2096-6A46-9ED8-F573F702F81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BFD3B-98B1-4D4C-A1FF-670C78041FF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E6625-9A6A-BA41-B539-684CA802E7C3}" type="slidenum">
              <a:rPr lang="cy-GB" smtClean="0"/>
              <a:t>‹#›</a:t>
            </a:fld>
            <a:endParaRPr lang="cy-GB"/>
          </a:p>
        </p:txBody>
      </p:sp>
    </p:spTree>
    <p:extLst>
      <p:ext uri="{BB962C8B-B14F-4D97-AF65-F5344CB8AC3E}">
        <p14:creationId xmlns:p14="http://schemas.microsoft.com/office/powerpoint/2010/main" val="39050288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28E9A-947C-4D8E-9B83-D6CC267356BF}" type="datetimeFigureOut">
              <a:rPr lang="cy-GB" noProof="0" smtClean="0"/>
              <a:t>08/12/19</a:t>
            </a:fld>
            <a:endParaRPr lang="cy-GB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y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-GB" noProof="0"/>
              <a:t>Click to edit Master text styles</a:t>
            </a:r>
          </a:p>
          <a:p>
            <a:pPr lvl="1"/>
            <a:r>
              <a:rPr lang="cy-GB" noProof="0"/>
              <a:t>Second level</a:t>
            </a:r>
          </a:p>
          <a:p>
            <a:pPr lvl="2"/>
            <a:r>
              <a:rPr lang="cy-GB" noProof="0"/>
              <a:t>Third level</a:t>
            </a:r>
          </a:p>
          <a:p>
            <a:pPr lvl="3"/>
            <a:r>
              <a:rPr lang="cy-GB" noProof="0"/>
              <a:t>Fourth level</a:t>
            </a:r>
          </a:p>
          <a:p>
            <a:pPr lvl="4"/>
            <a:r>
              <a:rPr lang="cy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y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7F6DF4-31BE-4F35-8181-1A38D60EE214}" type="slidenum">
              <a:rPr lang="cy-GB" noProof="0" smtClean="0"/>
              <a:t>‹#›</a:t>
            </a:fld>
            <a:endParaRPr lang="cy-GB" noProof="0"/>
          </a:p>
        </p:txBody>
      </p:sp>
    </p:spTree>
    <p:extLst>
      <p:ext uri="{BB962C8B-B14F-4D97-AF65-F5344CB8AC3E}">
        <p14:creationId xmlns:p14="http://schemas.microsoft.com/office/powerpoint/2010/main" val="25923004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5229200"/>
            <a:ext cx="8640960" cy="1080120"/>
          </a:xfrm>
        </p:spPr>
        <p:txBody>
          <a:bodyPr>
            <a:norm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cy-GB" noProof="0"/>
              <a:t>Click to edit Master title style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E98AA-961E-7B44-97C4-201C4FF0C9A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3223" y="223649"/>
            <a:ext cx="6797555" cy="514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203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28800"/>
            <a:ext cx="7920880" cy="4248473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1600"/>
              </a:spcBef>
              <a:buNone/>
              <a:defRPr sz="2400"/>
            </a:lvl1pPr>
            <a:lvl2pPr marL="273050" indent="-266700">
              <a:lnSpc>
                <a:spcPct val="90000"/>
              </a:lnSpc>
              <a:spcBef>
                <a:spcPts val="1600"/>
              </a:spcBef>
              <a:buFont typeface="Arial" panose="020B0604020202020204" pitchFamily="34" charset="0"/>
              <a:buChar char="•"/>
              <a:tabLst/>
              <a:defRPr sz="2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288925" indent="-288925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140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628800"/>
            <a:ext cx="378042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1800"/>
              </a:spcBef>
              <a:buNone/>
              <a:defRPr sz="2800"/>
            </a:lvl1pPr>
            <a:lvl2pPr marL="360363" indent="-354013" algn="l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  <a:tabLst/>
              <a:defRPr sz="28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76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ody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06B73EC-6CC0-1D48-A5EA-30925FC36177}"/>
              </a:ext>
            </a:extLst>
          </p:cNvPr>
          <p:cNvSpPr/>
          <p:nvPr userDrawn="1"/>
        </p:nvSpPr>
        <p:spPr>
          <a:xfrm>
            <a:off x="393317" y="843258"/>
            <a:ext cx="8357366" cy="532204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227013" indent="-227013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6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ody 5">
    <p:bg>
      <p:bgPr>
        <a:blipFill dpi="0" rotWithShape="1">
          <a:blip r:embed="rId2">
            <a:alphaModFix amt="4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836712"/>
            <a:ext cx="6480720" cy="72008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cy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4392488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600"/>
              </a:spcBef>
              <a:buNone/>
              <a:defRPr sz="1400"/>
            </a:lvl1pPr>
            <a:lvl2pPr marL="179388" indent="-173038" algn="l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tabLst/>
              <a:defRPr sz="1400"/>
            </a:lvl2pPr>
          </a:lstStyle>
          <a:p>
            <a:pPr lvl="0"/>
            <a:r>
              <a:rPr lang="cy-GB" noProof="0" dirty="0"/>
              <a:t>Click to edit Master text styles</a:t>
            </a:r>
          </a:p>
          <a:p>
            <a:pPr lvl="1"/>
            <a:r>
              <a:rPr lang="cy-GB" noProof="0" dirty="0"/>
              <a:t>Second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2A0A6D-91F0-9249-831C-12D7490F8D6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1196"/>
            <a:ext cx="1368152" cy="103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524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noProof="0" dirty="0"/>
              <a:t>Click to edit Master title style</a:t>
            </a:r>
            <a:endParaRPr lang="cy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cy-GB" noProof="0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12/8/19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172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6" r:id="rId4"/>
    <p:sldLayoutId id="2147483665" r:id="rId5"/>
    <p:sldLayoutId id="2147483667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E8580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5000"/>
        </a:lnSpc>
        <a:spcBef>
          <a:spcPts val="8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6.xml"/><Relationship Id="rId1" Type="http://schemas.openxmlformats.org/officeDocument/2006/relationships/video" Target="https://www.youtube.com/embed/JCsQbE3-gfU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eKo5F87A8a0" TargetMode="External"/><Relationship Id="rId2" Type="http://schemas.openxmlformats.org/officeDocument/2006/relationships/hyperlink" Target="https://www.youtube.com/watch?v=LICDb8nM5rs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93CB8-E138-3548-A251-1CEA7D2CFD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cy-GB" sz="4000"/>
              <a:t>Cam 2: Tyfu ein cynhwysion ein hunain </a:t>
            </a:r>
          </a:p>
        </p:txBody>
      </p:sp>
    </p:spTree>
    <p:extLst>
      <p:ext uri="{BB962C8B-B14F-4D97-AF65-F5344CB8AC3E}">
        <p14:creationId xmlns:p14="http://schemas.microsoft.com/office/powerpoint/2010/main" val="1838058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EADDF-533E-AC46-ADEC-17946F60F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E2C1D3-A5BB-754E-9B1C-0046580F60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cy-GB" dirty="0"/>
              <a:t>I dyfu perlysiau o hadau</a:t>
            </a:r>
            <a:endParaRPr lang="en-GB" dirty="0"/>
          </a:p>
          <a:p>
            <a:pPr lvl="1"/>
            <a:r>
              <a:rPr lang="cy-GB" dirty="0"/>
              <a:t>I ysgrifennu cerdd siâp</a:t>
            </a:r>
            <a:endParaRPr lang="en-GB" dirty="0"/>
          </a:p>
          <a:p>
            <a:r>
              <a:rPr lang="cy-GB" b="1" dirty="0">
                <a:solidFill>
                  <a:srgbClr val="E85803"/>
                </a:solidFill>
              </a:rPr>
              <a:t>Siaradwch â’ch partner</a:t>
            </a:r>
            <a:r>
              <a:rPr lang="cy-GB" dirty="0">
                <a:solidFill>
                  <a:srgbClr val="E85803"/>
                </a:solidFill>
              </a:rPr>
              <a:t>:</a:t>
            </a:r>
          </a:p>
          <a:p>
            <a:pPr lvl="1"/>
            <a:r>
              <a:rPr lang="cy-GB" dirty="0">
                <a:solidFill>
                  <a:srgbClr val="E85803"/>
                </a:solidFill>
              </a:rPr>
              <a:t>Beth sydd angen ar blanhigion i </a:t>
            </a:r>
            <a:br>
              <a:rPr lang="cy-GB" dirty="0">
                <a:solidFill>
                  <a:srgbClr val="E85803"/>
                </a:solidFill>
              </a:rPr>
            </a:br>
            <a:r>
              <a:rPr lang="cy-GB" dirty="0">
                <a:solidFill>
                  <a:srgbClr val="E85803"/>
                </a:solidFill>
              </a:rPr>
              <a:t>wneud iddynt dyfu?</a:t>
            </a:r>
            <a:endParaRPr lang="en-GB" dirty="0">
              <a:solidFill>
                <a:srgbClr val="E85803"/>
              </a:solidFill>
            </a:endParaRPr>
          </a:p>
          <a:p>
            <a:pPr lvl="1"/>
            <a:r>
              <a:rPr lang="cy-GB" dirty="0">
                <a:solidFill>
                  <a:srgbClr val="E85803"/>
                </a:solidFill>
              </a:rPr>
              <a:t>Beth yw perlysiau?</a:t>
            </a:r>
            <a:r>
              <a:rPr lang="en-GB" dirty="0">
                <a:solidFill>
                  <a:srgbClr val="E85803"/>
                </a:solidFill>
              </a:rPr>
              <a:t> </a:t>
            </a:r>
            <a:endParaRPr lang="cy-GB" dirty="0">
              <a:solidFill>
                <a:srgbClr val="E85803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BDEE1465-4D27-174D-B442-8893A137E3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075" b="10241"/>
          <a:stretch/>
        </p:blipFill>
        <p:spPr bwMode="auto">
          <a:xfrm>
            <a:off x="5796136" y="3284984"/>
            <a:ext cx="2421762" cy="2640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7731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A90F3-1F29-E94D-A519-EA399E06E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Beth mae cnydau ei angen?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BB660-23BE-174E-8A94-C86388D7DE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Er mwyn tyfu cnydau iach y gallwn eu defnyddio i wneud ein cynnyrch bwyd amser cinio, mae angen i ni sicrhau bod ganddyn nhw’r pethau canlynol:</a:t>
            </a:r>
            <a:endParaRPr lang="en-GB" dirty="0"/>
          </a:p>
          <a:p>
            <a:pPr lvl="1"/>
            <a:r>
              <a:rPr lang="cy-GB" b="1" dirty="0">
                <a:solidFill>
                  <a:srgbClr val="E85803"/>
                </a:solidFill>
              </a:rPr>
              <a:t>Aer</a:t>
            </a:r>
            <a:endParaRPr lang="en-GB" b="1" dirty="0">
              <a:solidFill>
                <a:srgbClr val="E85803"/>
              </a:solidFill>
            </a:endParaRPr>
          </a:p>
          <a:p>
            <a:pPr lvl="1"/>
            <a:r>
              <a:rPr lang="cy-GB" b="1" dirty="0">
                <a:solidFill>
                  <a:srgbClr val="E85803"/>
                </a:solidFill>
              </a:rPr>
              <a:t>Golau</a:t>
            </a:r>
            <a:endParaRPr lang="en-GB" b="1" dirty="0">
              <a:solidFill>
                <a:srgbClr val="E85803"/>
              </a:solidFill>
            </a:endParaRPr>
          </a:p>
          <a:p>
            <a:pPr lvl="1"/>
            <a:r>
              <a:rPr lang="cy-GB" b="1" dirty="0">
                <a:solidFill>
                  <a:srgbClr val="E85803"/>
                </a:solidFill>
              </a:rPr>
              <a:t>Cynhesrwydd</a:t>
            </a:r>
            <a:endParaRPr lang="en-GB" b="1" dirty="0">
              <a:solidFill>
                <a:srgbClr val="E85803"/>
              </a:solidFill>
            </a:endParaRPr>
          </a:p>
          <a:p>
            <a:pPr lvl="1"/>
            <a:r>
              <a:rPr lang="cy-GB" b="1" dirty="0">
                <a:solidFill>
                  <a:srgbClr val="E85803"/>
                </a:solidFill>
              </a:rPr>
              <a:t>Dŵr</a:t>
            </a:r>
            <a:endParaRPr lang="en-GB" b="1" dirty="0">
              <a:solidFill>
                <a:srgbClr val="E85803"/>
              </a:solidFill>
            </a:endParaRPr>
          </a:p>
          <a:p>
            <a:pPr lvl="1"/>
            <a:r>
              <a:rPr lang="cy-GB" b="1" dirty="0">
                <a:solidFill>
                  <a:srgbClr val="E85803"/>
                </a:solidFill>
              </a:rPr>
              <a:t>Maetholion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042BEDB-5F44-3E4D-8678-C23D667DB6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068960"/>
            <a:ext cx="4430491" cy="2810435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37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JCsQbE3-gfU">
            <a:extLst>
              <a:ext uri="{FF2B5EF4-FFF2-40B4-BE49-F238E27FC236}">
                <a16:creationId xmlns:a16="http://schemas.microsoft.com/office/drawing/2014/main" id="{4AC99280-A8A6-0446-AAFF-837E3A345F0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3524" y="1844824"/>
            <a:ext cx="8576952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36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442AB-2AB9-3B40-8F5B-B5270E965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Cadw ein planhigion yn iach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F7ACBD-EE36-9947-992C-C245BC9A5E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1628800"/>
            <a:ext cx="7560840" cy="1296144"/>
          </a:xfrm>
        </p:spPr>
        <p:txBody>
          <a:bodyPr/>
          <a:lstStyle/>
          <a:p>
            <a:r>
              <a:rPr lang="cy-GB" dirty="0"/>
              <a:t>Ble fyddai’r lle gorau yn yr ystafell ddosbarth i ni gadw ein planhigion fel bod ganddyn nhw’r holl bethau sydd eu hangen arnyn nhw i dyfu?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546D72E2-AF73-2341-B0AB-0D0597D16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448" y="3212976"/>
            <a:ext cx="4158207" cy="27752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9706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185EF-D07F-1E46-9B07-B1548B6AD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y-GB" sz="3200" dirty="0">
                <a:solidFill>
                  <a:srgbClr val="E85703"/>
                </a:solidFill>
              </a:rPr>
              <a:t>Sut ydyn ni’n mesur dŵr yn gywir?</a:t>
            </a:r>
            <a:r>
              <a:rPr lang="en-GB" sz="3200" dirty="0">
                <a:solidFill>
                  <a:srgbClr val="E85703"/>
                </a:solidFill>
              </a:rPr>
              <a:t> </a:t>
            </a:r>
            <a:endParaRPr lang="cy-GB" sz="3200" dirty="0">
              <a:solidFill>
                <a:srgbClr val="E85703"/>
              </a:solidFill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1F1D347F-BFAA-E74D-9097-CA0998F7DE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57"/>
          <a:stretch/>
        </p:blipFill>
        <p:spPr bwMode="auto">
          <a:xfrm>
            <a:off x="2633809" y="1618254"/>
            <a:ext cx="3954415" cy="433102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8597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D710F-834C-4C48-8B39-EC2543489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/>
              <a:t>Monitro iechyd a thyfiant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CDA057-62FB-9642-A01B-253151CBD7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/>
              <a:t>Mae angen i ni sicrhau ein bod ni’n dyfrio ein cnydau yn gywir ac yn gofalu amdanyn nhw’n dda.</a:t>
            </a:r>
          </a:p>
          <a:p>
            <a:r>
              <a:rPr lang="cy-GB" b="1" dirty="0">
                <a:solidFill>
                  <a:srgbClr val="E85803"/>
                </a:solidFill>
              </a:rPr>
              <a:t>Pam?</a:t>
            </a:r>
          </a:p>
          <a:p>
            <a:r>
              <a:rPr lang="cy-GB" dirty="0"/>
              <a:t>Pam ydych chi’n meddwl </a:t>
            </a:r>
            <a:br>
              <a:rPr lang="cy-GB" dirty="0"/>
            </a:br>
            <a:r>
              <a:rPr lang="cy-GB" dirty="0"/>
              <a:t>ei bod hi’n bwysig i </a:t>
            </a:r>
            <a:br>
              <a:rPr lang="cy-GB" dirty="0"/>
            </a:br>
            <a:r>
              <a:rPr lang="cy-GB" dirty="0"/>
              <a:t>ffermwyr gymryd gofal </a:t>
            </a:r>
            <a:br>
              <a:rPr lang="cy-GB" dirty="0"/>
            </a:br>
            <a:r>
              <a:rPr lang="cy-GB" dirty="0"/>
              <a:t>da iawn o’u cnydau?</a:t>
            </a:r>
          </a:p>
          <a:p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BDD88C6-4C8A-284B-AF73-BDFE7C179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386" y="3284984"/>
            <a:ext cx="3982054" cy="25931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8417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1D5A1-3BFB-2C4D-8E8A-094F273034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y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83FAE-8537-854C-B7E5-5A6A7908A5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600"/>
              </a:spcBef>
            </a:pPr>
            <a:r>
              <a:rPr lang="cy-GB" dirty="0"/>
              <a:t>Rydyn ni’n mynd i ysgrifennu </a:t>
            </a:r>
            <a:br>
              <a:rPr lang="cy-GB" dirty="0"/>
            </a:br>
            <a:r>
              <a:rPr lang="cy-GB" dirty="0"/>
              <a:t>cerdd i’w defnyddio yn yr </a:t>
            </a:r>
            <a:br>
              <a:rPr lang="cy-GB" dirty="0"/>
            </a:br>
            <a:r>
              <a:rPr lang="cy-GB" dirty="0"/>
              <a:t>hysbysebu ar gyfer ein busnes.</a:t>
            </a:r>
            <a:endParaRPr lang="en-GB" dirty="0"/>
          </a:p>
          <a:p>
            <a:pPr>
              <a:spcBef>
                <a:spcPts val="1600"/>
              </a:spcBef>
            </a:pPr>
            <a:r>
              <a:rPr lang="cy-GB" dirty="0"/>
              <a:t>Gwyliwch y clipiau fideo yn </a:t>
            </a:r>
            <a:br>
              <a:rPr lang="cy-GB" dirty="0"/>
            </a:br>
            <a:r>
              <a:rPr lang="cy-GB" dirty="0"/>
              <a:t>ofalus i ysbrydoli’ch barddoniaeth!</a:t>
            </a:r>
          </a:p>
          <a:p>
            <a:pPr>
              <a:spcBef>
                <a:spcPts val="1600"/>
              </a:spcBef>
            </a:pPr>
            <a:r>
              <a:rPr lang="cy-GB" dirty="0">
                <a:hlinkClick r:id="rId2"/>
              </a:rPr>
              <a:t>www.youtube.com/watch?v=LICDb8nM5rs</a:t>
            </a:r>
            <a:endParaRPr lang="en-GB" dirty="0"/>
          </a:p>
          <a:p>
            <a:pPr>
              <a:spcBef>
                <a:spcPts val="1600"/>
              </a:spcBef>
            </a:pPr>
            <a:r>
              <a:rPr lang="cy-GB" dirty="0">
                <a:hlinkClick r:id="rId3"/>
              </a:rPr>
              <a:t>www.youtube.com/watch?v=eKo5F87A8a0 </a:t>
            </a:r>
            <a:endParaRPr lang="cy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77B149F-B12E-5A41-BDBA-F8C11F7FC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628800"/>
            <a:ext cx="2948744" cy="1965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9490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35C90-AE77-E64D-B09C-DDB129CD9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sz="3200" dirty="0"/>
              <a:t>Eich pecyn cymorth barddoniaeth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8B2956-8548-9945-AD24-9A823627E8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spcBef>
                <a:spcPts val="1000"/>
              </a:spcBef>
            </a:pPr>
            <a:r>
              <a:rPr lang="cy-GB" dirty="0"/>
              <a:t>Ansoddeiriau pwerus – defnyddiwch thesawrws!</a:t>
            </a:r>
            <a:endParaRPr lang="en-GB" dirty="0"/>
          </a:p>
          <a:p>
            <a:pPr lvl="1">
              <a:spcBef>
                <a:spcPts val="1000"/>
              </a:spcBef>
            </a:pPr>
            <a:r>
              <a:rPr lang="cy-GB" dirty="0"/>
              <a:t>Cyffelybiaethau</a:t>
            </a:r>
            <a:endParaRPr lang="en-GB" dirty="0"/>
          </a:p>
          <a:p>
            <a:pPr lvl="1">
              <a:spcBef>
                <a:spcPts val="1000"/>
              </a:spcBef>
            </a:pPr>
            <a:r>
              <a:rPr lang="cy-GB" dirty="0"/>
              <a:t>Trosiadau</a:t>
            </a:r>
            <a:endParaRPr lang="en-GB" dirty="0"/>
          </a:p>
          <a:p>
            <a:pPr lvl="1">
              <a:spcBef>
                <a:spcPts val="1000"/>
              </a:spcBef>
            </a:pPr>
            <a:r>
              <a:rPr lang="cy-GB" dirty="0"/>
              <a:t>Personoli</a:t>
            </a:r>
            <a:endParaRPr lang="en-GB" dirty="0"/>
          </a:p>
          <a:p>
            <a:pPr lvl="1">
              <a:spcBef>
                <a:spcPts val="1000"/>
              </a:spcBef>
            </a:pPr>
            <a:r>
              <a:rPr lang="cy-GB" dirty="0"/>
              <a:t>Cyflythreniad</a:t>
            </a:r>
            <a:endParaRPr lang="en-GB" dirty="0"/>
          </a:p>
          <a:p>
            <a:pPr lvl="1">
              <a:spcBef>
                <a:spcPts val="1000"/>
              </a:spcBef>
            </a:pPr>
            <a:r>
              <a:rPr lang="cy-GB" dirty="0"/>
              <a:t>Amrywiaeth o ferfau e.e. sbecian, </a:t>
            </a:r>
            <a:br>
              <a:rPr lang="cy-GB" dirty="0"/>
            </a:br>
            <a:r>
              <a:rPr lang="cy-GB" dirty="0"/>
              <a:t>dawnsio, amlygu, ymestyn</a:t>
            </a:r>
            <a:endParaRPr lang="en-GB" dirty="0"/>
          </a:p>
          <a:p>
            <a:pPr lvl="1">
              <a:spcBef>
                <a:spcPts val="1000"/>
              </a:spcBef>
            </a:pPr>
            <a:r>
              <a:rPr lang="cy-GB" dirty="0"/>
              <a:t>Rhythm</a:t>
            </a:r>
            <a:endParaRPr lang="en-GB" dirty="0"/>
          </a:p>
          <a:p>
            <a:pPr lvl="1">
              <a:spcBef>
                <a:spcPts val="1000"/>
              </a:spcBef>
            </a:pPr>
            <a:r>
              <a:rPr lang="cy-GB" dirty="0"/>
              <a:t>Rhigwm??</a:t>
            </a:r>
            <a:endParaRPr lang="en-GB" dirty="0"/>
          </a:p>
          <a:p>
            <a:pPr lvl="1">
              <a:spcBef>
                <a:spcPts val="1000"/>
              </a:spcBef>
            </a:pPr>
            <a:r>
              <a:rPr lang="cy-GB" dirty="0"/>
              <a:t>Ailadrodd</a:t>
            </a:r>
            <a:r>
              <a:rPr lang="en-GB" dirty="0"/>
              <a:t> </a:t>
            </a:r>
            <a:endParaRPr lang="cy-GB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89E30962-1B0E-D04C-ABA7-D5223FF6EF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409536"/>
            <a:ext cx="2855392" cy="255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396160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90000"/>
          </a:lnSpc>
          <a:spcBef>
            <a:spcPts val="800"/>
          </a:spcBef>
          <a:defRPr sz="24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Farming STEMterprise PowerPoint template.pptx" id="{B4345F3A-90BC-054B-8BE5-CDA6DAFD23AF}" vid="{8ECE7784-2AF3-5E43-87C7-518CB51671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1564</TotalTime>
  <Words>247</Words>
  <Application>Microsoft Macintosh PowerPoint</Application>
  <PresentationFormat>On-screen Show (4:3)</PresentationFormat>
  <Paragraphs>35</Paragraphs>
  <Slides>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1_Office Theme</vt:lpstr>
      <vt:lpstr>Cam 2: Tyfu ein cynhwysion ein hunain </vt:lpstr>
      <vt:lpstr>Amcanion dysgu</vt:lpstr>
      <vt:lpstr>Beth mae cnydau ei angen?</vt:lpstr>
      <vt:lpstr>PowerPoint Presentation</vt:lpstr>
      <vt:lpstr>Cadw ein planhigion yn iach</vt:lpstr>
      <vt:lpstr>Sut ydyn ni’n mesur dŵr yn gywir? </vt:lpstr>
      <vt:lpstr>Monitro iechyd a thyfiant</vt:lpstr>
      <vt:lpstr>PowerPoint Presentation</vt:lpstr>
      <vt:lpstr>Eich pecyn cymorth barddoniaeth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Smith</dc:creator>
  <cp:lastModifiedBy>Nick Smith</cp:lastModifiedBy>
  <cp:revision>216</cp:revision>
  <dcterms:created xsi:type="dcterms:W3CDTF">2019-10-23T13:59:40Z</dcterms:created>
  <dcterms:modified xsi:type="dcterms:W3CDTF">2019-12-08T13:39:53Z</dcterms:modified>
</cp:coreProperties>
</file>