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8" r:id="rId2"/>
    <p:sldId id="286" r:id="rId3"/>
    <p:sldId id="282" r:id="rId4"/>
    <p:sldId id="267" r:id="rId5"/>
    <p:sldId id="268" r:id="rId6"/>
    <p:sldId id="269" r:id="rId7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2256" y="-1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anose="020B0604030504040204" pitchFamily="34" charset="0"/>
              </a:defRPr>
            </a:lvl1pPr>
          </a:lstStyle>
          <a:p>
            <a:fld id="{E924CC71-AD79-4015-9820-654D2444DEB2}" type="datetimeFigureOut">
              <a:rPr lang="en-GB" smtClean="0"/>
              <a:pPr/>
              <a:t>23/06/2020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anose="020B0604030504040204" pitchFamily="34" charset="0"/>
              </a:defRPr>
            </a:lvl1pPr>
          </a:lstStyle>
          <a:p>
            <a:fld id="{BDDD3A23-C718-4530-96CD-5DE2F9F2E5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108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4C81CFF-7323-4228-A0B7-741550617ADE}" type="slidenum">
              <a:rPr>
                <a:latin typeface="Tahoma" panose="020B0604030504040204" pitchFamily="34" charset="0"/>
              </a:rPr>
              <a:t>4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253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84DBAE7-22CB-45B9-983F-21EC4741B4B0}" type="slidenum">
              <a:rPr>
                <a:latin typeface="Tahoma" panose="020B0604030504040204" pitchFamily="34" charset="0"/>
              </a:rPr>
              <a:t>5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296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584268" y="6457904"/>
            <a:ext cx="1981367" cy="339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56902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E18F29B-BC68-4F80-BAB4-15F5287C4083}" type="slidenum">
              <a:rPr>
                <a:latin typeface="Tahoma" panose="020B0604030504040204" pitchFamily="34" charset="0"/>
              </a:rPr>
              <a:t>6</a:t>
            </a:fld>
            <a:endParaRPr lang="en-GB" sz="900" b="0" i="0" u="none" strike="noStrike" kern="0" cap="none" spc="0" baseline="0" dirty="0">
              <a:solidFill>
                <a:srgbClr val="000000"/>
              </a:solidFill>
              <a:uFillTx/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0175" y="515938"/>
            <a:ext cx="1763713" cy="2549525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823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438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401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66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67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80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65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80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09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9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40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23/06/2020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24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fld id="{29130CF6-D99D-41EF-82E8-40EABDED8BCD}" type="datetimeFigureOut">
              <a:rPr lang="en-GB" smtClean="0"/>
              <a:pPr/>
              <a:t>23/06/2020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fld id="{46392F0D-9B95-46FE-847A-D8285F20D7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416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0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14.png"/><Relationship Id="rId4" Type="http://schemas.openxmlformats.org/officeDocument/2006/relationships/image" Target="../media/image16.jpe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6000" r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65" y="2341735"/>
            <a:ext cx="6258265" cy="4737140"/>
          </a:xfrm>
          <a:prstGeom prst="rect">
            <a:avLst/>
          </a:prstGeom>
        </p:spPr>
      </p:pic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-1055403" y="7188057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Stage 4: Making a healthy food product</a:t>
            </a:r>
            <a:endParaRPr lang="en-GB" sz="2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dirty="0" smtClean="0">
                <a:solidFill>
                  <a:schemeClr val="bg1"/>
                </a:solidFill>
                <a:latin typeface="VAG Rounded" panose="020B0500000000000000" pitchFamily="34" charset="0"/>
              </a:rPr>
              <a:t> </a:t>
            </a:r>
            <a:endParaRPr lang="en-GB" dirty="0">
              <a:solidFill>
                <a:schemeClr val="bg1"/>
              </a:solidFill>
              <a:latin typeface="VAG Rounded" panose="020B05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308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9545" y="860385"/>
            <a:ext cx="6321972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28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en-GB" sz="28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hat can we can remember?</a:t>
            </a:r>
          </a:p>
          <a:p>
            <a:pPr algn="ctr"/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does yoghurt come from?</a:t>
            </a:r>
          </a:p>
        </p:txBody>
      </p:sp>
      <p:pic>
        <p:nvPicPr>
          <p:cNvPr id="8" name="Picture 7" descr="C:\Users\jdevine\Pictures\Stem Enterprise logo - FINAL FINAL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3525" y="0"/>
            <a:ext cx="1514475" cy="1144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492" y="2573368"/>
            <a:ext cx="3840067" cy="25552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15"/>
          <a:stretch/>
        </p:blipFill>
        <p:spPr bwMode="auto">
          <a:xfrm>
            <a:off x="1299492" y="5868771"/>
            <a:ext cx="4272700" cy="24006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600" y="5359475"/>
            <a:ext cx="5110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does fruit come from?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01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9545" y="1069935"/>
            <a:ext cx="632197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2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Today, we will be making the </a:t>
            </a:r>
            <a:r>
              <a:rPr lang="en-GB" sz="24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British </a:t>
            </a:r>
            <a:r>
              <a:rPr lang="en-GB" sz="2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flag yoghurts that we designed.</a:t>
            </a:r>
          </a:p>
          <a:p>
            <a:pPr algn="ctr"/>
            <a:r>
              <a:rPr lang="en-GB" sz="24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Let’s get ready!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593" y="2824261"/>
            <a:ext cx="3384376" cy="22562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39889" y="5510043"/>
            <a:ext cx="2585785" cy="25089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35598" y="5140711"/>
            <a:ext cx="300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Tahoma" panose="020B0604030504040204" pitchFamily="34" charset="0"/>
              </a:rPr>
              <a:t>Wash your hands</a:t>
            </a:r>
            <a:endParaRPr lang="en-GB" b="1" dirty="0">
              <a:latin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2422" y="8050210"/>
            <a:ext cx="300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Tahoma" panose="020B0604030504040204" pitchFamily="34" charset="0"/>
              </a:rPr>
              <a:t>Tie up long hair</a:t>
            </a:r>
            <a:endParaRPr lang="en-GB" b="1" dirty="0">
              <a:latin typeface="Tahoma" panose="020B0604030504040204" pitchFamily="34" charset="0"/>
            </a:endParaRPr>
          </a:p>
        </p:txBody>
      </p:sp>
      <p:pic>
        <p:nvPicPr>
          <p:cNvPr id="8" name="Picture 7" descr="C:\Users\jdevine\Pictures\Stem Enterprise logo - FINAL FINAL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3525" y="0"/>
            <a:ext cx="1514475" cy="1144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522" l="0" r="99573">
                        <a14:foregroundMark x1="21368" y1="17241" x2="21368" y2="17241"/>
                        <a14:foregroundMark x1="10684" y1="26601" x2="10684" y2="26601"/>
                        <a14:foregroundMark x1="7692" y1="33990" x2="7692" y2="33990"/>
                        <a14:foregroundMark x1="5556" y1="36453" x2="5556" y2="36453"/>
                        <a14:foregroundMark x1="2137" y1="41379" x2="2137" y2="41379"/>
                        <a14:foregroundMark x1="2564" y1="56650" x2="2564" y2="56650"/>
                        <a14:foregroundMark x1="9402" y1="58621" x2="9402" y2="58621"/>
                        <a14:foregroundMark x1="13248" y1="59606" x2="13248" y2="59606"/>
                        <a14:foregroundMark x1="22222" y1="60591" x2="22222" y2="60591"/>
                        <a14:foregroundMark x1="24359" y1="61084" x2="24359" y2="61084"/>
                        <a14:foregroundMark x1="26068" y1="64039" x2="26068" y2="64039"/>
                        <a14:foregroundMark x1="25641" y1="54680" x2="25641" y2="54680"/>
                        <a14:foregroundMark x1="58974" y1="78325" x2="58974" y2="78325"/>
                        <a14:foregroundMark x1="70513" y1="77340" x2="70513" y2="77340"/>
                        <a14:foregroundMark x1="64530" y1="3448" x2="64530" y2="3448"/>
                        <a14:foregroundMark x1="51282" y1="1970" x2="51282" y2="1970"/>
                        <a14:foregroundMark x1="44017" y1="3448" x2="44017" y2="3448"/>
                        <a14:foregroundMark x1="35897" y1="9360" x2="35897" y2="9360"/>
                        <a14:foregroundMark x1="32479" y1="11330" x2="32479" y2="11330"/>
                        <a14:foregroundMark x1="29487" y1="13793" x2="29487" y2="13793"/>
                        <a14:foregroundMark x1="23932" y1="15764" x2="23932" y2="15764"/>
                        <a14:foregroundMark x1="26068" y1="14778" x2="26068" y2="14778"/>
                        <a14:foregroundMark x1="13675" y1="22660" x2="13675" y2="22660"/>
                        <a14:foregroundMark x1="8547" y1="31034" x2="8547" y2="31034"/>
                        <a14:foregroundMark x1="37607" y1="7389" x2="37607" y2="7389"/>
                        <a14:foregroundMark x1="31197" y1="12808" x2="31197" y2="12808"/>
                        <a14:foregroundMark x1="69658" y1="2956" x2="69658" y2="2956"/>
                        <a14:foregroundMark x1="80769" y1="2463" x2="80769" y2="2463"/>
                        <a14:foregroundMark x1="78205" y1="2463" x2="78205" y2="2463"/>
                        <a14:foregroundMark x1="74786" y1="2956" x2="74786" y2="2956"/>
                        <a14:foregroundMark x1="83333" y1="3941" x2="83333" y2="3941"/>
                        <a14:foregroundMark x1="47436" y1="3448" x2="47436" y2="3448"/>
                        <a14:foregroundMark x1="45726" y1="3448" x2="45726" y2="3448"/>
                        <a14:foregroundMark x1="85470" y1="7882" x2="85470" y2="7882"/>
                        <a14:foregroundMark x1="87179" y1="10345" x2="87179" y2="10345"/>
                        <a14:foregroundMark x1="87179" y1="7389" x2="87179" y2="7389"/>
                        <a14:foregroundMark x1="90171" y1="10345" x2="90171" y2="10345"/>
                        <a14:foregroundMark x1="92308" y1="13793" x2="92308" y2="13793"/>
                        <a14:foregroundMark x1="94444" y1="17241" x2="94444" y2="17241"/>
                        <a14:foregroundMark x1="96154" y1="20690" x2="96154" y2="20690"/>
                        <a14:foregroundMark x1="97009" y1="24138" x2="97009" y2="24138"/>
                        <a14:foregroundMark x1="97436" y1="28079" x2="97436" y2="28079"/>
                        <a14:foregroundMark x1="97863" y1="30542" x2="97863" y2="30542"/>
                        <a14:foregroundMark x1="96581" y1="35961" x2="96581" y2="35961"/>
                        <a14:foregroundMark x1="97009" y1="33498" x2="97009" y2="33498"/>
                        <a14:foregroundMark x1="98291" y1="33498" x2="98291" y2="33498"/>
                        <a14:foregroundMark x1="93590" y1="41379" x2="93590" y2="41379"/>
                        <a14:foregroundMark x1="96581" y1="37931" x2="96581" y2="37931"/>
                        <a14:foregroundMark x1="91880" y1="43350" x2="91880" y2="43350"/>
                        <a14:foregroundMark x1="89744" y1="45813" x2="89744" y2="45813"/>
                        <a14:foregroundMark x1="86752" y1="48768" x2="86752" y2="48768"/>
                        <a14:foregroundMark x1="83333" y1="50246" x2="83333" y2="50246"/>
                        <a14:foregroundMark x1="80342" y1="81773" x2="80342" y2="81773"/>
                        <a14:foregroundMark x1="80769" y1="83744" x2="80769" y2="83744"/>
                        <a14:foregroundMark x1="73504" y1="92118" x2="73504" y2="92118"/>
                        <a14:foregroundMark x1="69658" y1="94089" x2="69658" y2="94089"/>
                        <a14:foregroundMark x1="65812" y1="94581" x2="65812" y2="94581"/>
                        <a14:foregroundMark x1="59402" y1="96059" x2="59402" y2="96059"/>
                        <a14:foregroundMark x1="52991" y1="96552" x2="52991" y2="96552"/>
                        <a14:foregroundMark x1="56410" y1="97044" x2="56410" y2="97044"/>
                        <a14:foregroundMark x1="57692" y1="96552" x2="57692" y2="96552"/>
                        <a14:foregroundMark x1="71368" y1="94581" x2="71368" y2="94581"/>
                        <a14:foregroundMark x1="27350" y1="88670" x2="27350" y2="88670"/>
                        <a14:foregroundMark x1="28632" y1="86700" x2="28632" y2="86700"/>
                        <a14:foregroundMark x1="27778" y1="83251" x2="27778" y2="83251"/>
                        <a14:foregroundMark x1="28205" y1="90640" x2="28205" y2="90640"/>
                        <a14:foregroundMark x1="31624" y1="94089" x2="31624" y2="94089"/>
                        <a14:foregroundMark x1="30769" y1="92611" x2="30769" y2="92611"/>
                        <a14:foregroundMark x1="32906" y1="93103" x2="32906" y2="93103"/>
                        <a14:foregroundMark x1="35470" y1="94089" x2="35470" y2="94089"/>
                        <a14:foregroundMark x1="37179" y1="94089" x2="37179" y2="94089"/>
                        <a14:foregroundMark x1="39744" y1="94581" x2="39744" y2="94581"/>
                        <a14:foregroundMark x1="41453" y1="96552" x2="41453" y2="96552"/>
                        <a14:foregroundMark x1="44444" y1="96552" x2="44444" y2="96552"/>
                        <a14:foregroundMark x1="2564" y1="60591" x2="2564" y2="60591"/>
                        <a14:foregroundMark x1="855" y1="54187" x2="855" y2="54187"/>
                        <a14:foregroundMark x1="1709" y1="51232" x2="1709" y2="51232"/>
                        <a14:foregroundMark x1="5556" y1="59606" x2="5556" y2="59606"/>
                        <a14:foregroundMark x1="8974" y1="60591" x2="8974" y2="60591"/>
                        <a14:foregroundMark x1="11966" y1="60591" x2="11966" y2="60591"/>
                        <a14:foregroundMark x1="15812" y1="62562" x2="15812" y2="62562"/>
                        <a14:foregroundMark x1="16667" y1="61084" x2="16667" y2="61084"/>
                        <a14:foregroundMark x1="35897" y1="54187" x2="35897" y2="54187"/>
                        <a14:foregroundMark x1="41026" y1="54187" x2="41026" y2="54187"/>
                        <a14:foregroundMark x1="44017" y1="58128" x2="44017" y2="58128"/>
                        <a14:foregroundMark x1="34615" y1="63054" x2="34615" y2="63054"/>
                        <a14:foregroundMark x1="35470" y1="60591" x2="35470" y2="60591"/>
                        <a14:foregroundMark x1="34188" y1="69951" x2="34188" y2="69951"/>
                        <a14:foregroundMark x1="38034" y1="64039" x2="38034" y2="64039"/>
                        <a14:foregroundMark x1="42735" y1="61084" x2="42735" y2="61084"/>
                        <a14:foregroundMark x1="50427" y1="54680" x2="50427" y2="54680"/>
                        <a14:foregroundMark x1="50427" y1="58621" x2="50427" y2="58621"/>
                        <a14:foregroundMark x1="55128" y1="54680" x2="55128" y2="54680"/>
                        <a14:foregroundMark x1="49145" y1="63547" x2="49145" y2="63547"/>
                        <a14:foregroundMark x1="48718" y1="67488" x2="48718" y2="67488"/>
                        <a14:foregroundMark x1="48718" y1="72414" x2="48718" y2="72414"/>
                        <a14:foregroundMark x1="63248" y1="54187" x2="63248" y2="54187"/>
                        <a14:foregroundMark x1="66239" y1="55665" x2="66239" y2="55665"/>
                        <a14:foregroundMark x1="64957" y1="59606" x2="64957" y2="59606"/>
                        <a14:foregroundMark x1="64530" y1="62069" x2="64530" y2="62069"/>
                        <a14:foregroundMark x1="64103" y1="65025" x2="64103" y2="65025"/>
                        <a14:foregroundMark x1="63248" y1="70443" x2="63248" y2="70443"/>
                        <a14:foregroundMark x1="41880" y1="83251" x2="41880" y2="832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80" y="110121"/>
            <a:ext cx="969545" cy="84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5678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90" y="110122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Knife safety</a:t>
            </a: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pic>
        <p:nvPicPr>
          <p:cNvPr id="5" name="Picture 13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088" y="1131174"/>
            <a:ext cx="2060052" cy="136971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14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2" y="2809261"/>
            <a:ext cx="2117798" cy="140811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5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16" y="4532087"/>
            <a:ext cx="2160996" cy="143683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16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37" y="6269402"/>
            <a:ext cx="2208207" cy="14682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Box 17"/>
          <p:cNvSpPr txBox="1"/>
          <p:nvPr/>
        </p:nvSpPr>
        <p:spPr>
          <a:xfrm>
            <a:off x="3107017" y="1119750"/>
            <a:ext cx="2862170" cy="150545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remove the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cover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knife, pinch the end of the handle and the tip of the knife and face the knife away from you.</a:t>
            </a:r>
          </a:p>
        </p:txBody>
      </p:sp>
      <p:sp>
        <p:nvSpPr>
          <p:cNvPr id="10" name="TextBox 21"/>
          <p:cNvSpPr txBox="1"/>
          <p:nvPr/>
        </p:nvSpPr>
        <p:spPr>
          <a:xfrm>
            <a:off x="3107017" y="3286299"/>
            <a:ext cx="2862170" cy="67349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Gently, pull the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cover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away from the knife.</a:t>
            </a:r>
          </a:p>
        </p:txBody>
      </p:sp>
      <p:sp>
        <p:nvSpPr>
          <p:cNvPr id="11" name="TextBox 22"/>
          <p:cNvSpPr txBox="1"/>
          <p:nvPr/>
        </p:nvSpPr>
        <p:spPr>
          <a:xfrm>
            <a:off x="3107017" y="4775097"/>
            <a:ext cx="2862170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that you don’t swing your arms </a:t>
            </a:r>
            <a:r>
              <a:rPr lang="en-GB" sz="1802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put others in danger. </a:t>
            </a:r>
          </a:p>
        </p:txBody>
      </p:sp>
      <p:sp>
        <p:nvSpPr>
          <p:cNvPr id="12" name="TextBox 23"/>
          <p:cNvSpPr txBox="1"/>
          <p:nvPr/>
        </p:nvSpPr>
        <p:spPr>
          <a:xfrm>
            <a:off x="3094824" y="6033330"/>
            <a:ext cx="2988989" cy="2337412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knife is now “active”. </a:t>
            </a:r>
            <a:r>
              <a:rPr lang="en-GB" sz="1802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ake sure you keep your knife in the safety zone (your chopping board) and if it moves away from your chopping board, you are putting yourself and others in danger.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522" l="0" r="99573">
                        <a14:foregroundMark x1="21368" y1="17241" x2="21368" y2="17241"/>
                        <a14:foregroundMark x1="10684" y1="26601" x2="10684" y2="26601"/>
                        <a14:foregroundMark x1="7692" y1="33990" x2="7692" y2="33990"/>
                        <a14:foregroundMark x1="5556" y1="36453" x2="5556" y2="36453"/>
                        <a14:foregroundMark x1="2137" y1="41379" x2="2137" y2="41379"/>
                        <a14:foregroundMark x1="2564" y1="56650" x2="2564" y2="56650"/>
                        <a14:foregroundMark x1="9402" y1="58621" x2="9402" y2="58621"/>
                        <a14:foregroundMark x1="13248" y1="59606" x2="13248" y2="59606"/>
                        <a14:foregroundMark x1="22222" y1="60591" x2="22222" y2="60591"/>
                        <a14:foregroundMark x1="24359" y1="61084" x2="24359" y2="61084"/>
                        <a14:foregroundMark x1="26068" y1="64039" x2="26068" y2="64039"/>
                        <a14:foregroundMark x1="25641" y1="54680" x2="25641" y2="54680"/>
                        <a14:foregroundMark x1="58974" y1="78325" x2="58974" y2="78325"/>
                        <a14:foregroundMark x1="70513" y1="77340" x2="70513" y2="77340"/>
                        <a14:foregroundMark x1="64530" y1="3448" x2="64530" y2="3448"/>
                        <a14:foregroundMark x1="51282" y1="1970" x2="51282" y2="1970"/>
                        <a14:foregroundMark x1="44017" y1="3448" x2="44017" y2="3448"/>
                        <a14:foregroundMark x1="35897" y1="9360" x2="35897" y2="9360"/>
                        <a14:foregroundMark x1="32479" y1="11330" x2="32479" y2="11330"/>
                        <a14:foregroundMark x1="29487" y1="13793" x2="29487" y2="13793"/>
                        <a14:foregroundMark x1="23932" y1="15764" x2="23932" y2="15764"/>
                        <a14:foregroundMark x1="26068" y1="14778" x2="26068" y2="14778"/>
                        <a14:foregroundMark x1="13675" y1="22660" x2="13675" y2="22660"/>
                        <a14:foregroundMark x1="8547" y1="31034" x2="8547" y2="31034"/>
                        <a14:foregroundMark x1="37607" y1="7389" x2="37607" y2="7389"/>
                        <a14:foregroundMark x1="31197" y1="12808" x2="31197" y2="12808"/>
                        <a14:foregroundMark x1="69658" y1="2956" x2="69658" y2="2956"/>
                        <a14:foregroundMark x1="80769" y1="2463" x2="80769" y2="2463"/>
                        <a14:foregroundMark x1="78205" y1="2463" x2="78205" y2="2463"/>
                        <a14:foregroundMark x1="74786" y1="2956" x2="74786" y2="2956"/>
                        <a14:foregroundMark x1="83333" y1="3941" x2="83333" y2="3941"/>
                        <a14:foregroundMark x1="47436" y1="3448" x2="47436" y2="3448"/>
                        <a14:foregroundMark x1="45726" y1="3448" x2="45726" y2="3448"/>
                        <a14:foregroundMark x1="85470" y1="7882" x2="85470" y2="7882"/>
                        <a14:foregroundMark x1="87179" y1="10345" x2="87179" y2="10345"/>
                        <a14:foregroundMark x1="87179" y1="7389" x2="87179" y2="7389"/>
                        <a14:foregroundMark x1="90171" y1="10345" x2="90171" y2="10345"/>
                        <a14:foregroundMark x1="92308" y1="13793" x2="92308" y2="13793"/>
                        <a14:foregroundMark x1="94444" y1="17241" x2="94444" y2="17241"/>
                        <a14:foregroundMark x1="96154" y1="20690" x2="96154" y2="20690"/>
                        <a14:foregroundMark x1="97009" y1="24138" x2="97009" y2="24138"/>
                        <a14:foregroundMark x1="97436" y1="28079" x2="97436" y2="28079"/>
                        <a14:foregroundMark x1="97863" y1="30542" x2="97863" y2="30542"/>
                        <a14:foregroundMark x1="96581" y1="35961" x2="96581" y2="35961"/>
                        <a14:foregroundMark x1="97009" y1="33498" x2="97009" y2="33498"/>
                        <a14:foregroundMark x1="98291" y1="33498" x2="98291" y2="33498"/>
                        <a14:foregroundMark x1="93590" y1="41379" x2="93590" y2="41379"/>
                        <a14:foregroundMark x1="96581" y1="37931" x2="96581" y2="37931"/>
                        <a14:foregroundMark x1="91880" y1="43350" x2="91880" y2="43350"/>
                        <a14:foregroundMark x1="89744" y1="45813" x2="89744" y2="45813"/>
                        <a14:foregroundMark x1="86752" y1="48768" x2="86752" y2="48768"/>
                        <a14:foregroundMark x1="83333" y1="50246" x2="83333" y2="50246"/>
                        <a14:foregroundMark x1="80342" y1="81773" x2="80342" y2="81773"/>
                        <a14:foregroundMark x1="80769" y1="83744" x2="80769" y2="83744"/>
                        <a14:foregroundMark x1="73504" y1="92118" x2="73504" y2="92118"/>
                        <a14:foregroundMark x1="69658" y1="94089" x2="69658" y2="94089"/>
                        <a14:foregroundMark x1="65812" y1="94581" x2="65812" y2="94581"/>
                        <a14:foregroundMark x1="59402" y1="96059" x2="59402" y2="96059"/>
                        <a14:foregroundMark x1="52991" y1="96552" x2="52991" y2="96552"/>
                        <a14:foregroundMark x1="56410" y1="97044" x2="56410" y2="97044"/>
                        <a14:foregroundMark x1="57692" y1="96552" x2="57692" y2="96552"/>
                        <a14:foregroundMark x1="71368" y1="94581" x2="71368" y2="94581"/>
                        <a14:foregroundMark x1="27350" y1="88670" x2="27350" y2="88670"/>
                        <a14:foregroundMark x1="28632" y1="86700" x2="28632" y2="86700"/>
                        <a14:foregroundMark x1="27778" y1="83251" x2="27778" y2="83251"/>
                        <a14:foregroundMark x1="28205" y1="90640" x2="28205" y2="90640"/>
                        <a14:foregroundMark x1="31624" y1="94089" x2="31624" y2="94089"/>
                        <a14:foregroundMark x1="30769" y1="92611" x2="30769" y2="92611"/>
                        <a14:foregroundMark x1="32906" y1="93103" x2="32906" y2="93103"/>
                        <a14:foregroundMark x1="35470" y1="94089" x2="35470" y2="94089"/>
                        <a14:foregroundMark x1="37179" y1="94089" x2="37179" y2="94089"/>
                        <a14:foregroundMark x1="39744" y1="94581" x2="39744" y2="94581"/>
                        <a14:foregroundMark x1="41453" y1="96552" x2="41453" y2="96552"/>
                        <a14:foregroundMark x1="44444" y1="96552" x2="44444" y2="96552"/>
                        <a14:foregroundMark x1="2564" y1="60591" x2="2564" y2="60591"/>
                        <a14:foregroundMark x1="855" y1="54187" x2="855" y2="54187"/>
                        <a14:foregroundMark x1="1709" y1="51232" x2="1709" y2="51232"/>
                        <a14:foregroundMark x1="5556" y1="59606" x2="5556" y2="59606"/>
                        <a14:foregroundMark x1="8974" y1="60591" x2="8974" y2="60591"/>
                        <a14:foregroundMark x1="11966" y1="60591" x2="11966" y2="60591"/>
                        <a14:foregroundMark x1="15812" y1="62562" x2="15812" y2="62562"/>
                        <a14:foregroundMark x1="16667" y1="61084" x2="16667" y2="61084"/>
                        <a14:foregroundMark x1="35897" y1="54187" x2="35897" y2="54187"/>
                        <a14:foregroundMark x1="41026" y1="54187" x2="41026" y2="54187"/>
                        <a14:foregroundMark x1="44017" y1="58128" x2="44017" y2="58128"/>
                        <a14:foregroundMark x1="34615" y1="63054" x2="34615" y2="63054"/>
                        <a14:foregroundMark x1="35470" y1="60591" x2="35470" y2="60591"/>
                        <a14:foregroundMark x1="34188" y1="69951" x2="34188" y2="69951"/>
                        <a14:foregroundMark x1="38034" y1="64039" x2="38034" y2="64039"/>
                        <a14:foregroundMark x1="42735" y1="61084" x2="42735" y2="61084"/>
                        <a14:foregroundMark x1="50427" y1="54680" x2="50427" y2="54680"/>
                        <a14:foregroundMark x1="50427" y1="58621" x2="50427" y2="58621"/>
                        <a14:foregroundMark x1="55128" y1="54680" x2="55128" y2="54680"/>
                        <a14:foregroundMark x1="49145" y1="63547" x2="49145" y2="63547"/>
                        <a14:foregroundMark x1="48718" y1="67488" x2="48718" y2="67488"/>
                        <a14:foregroundMark x1="48718" y1="72414" x2="48718" y2="72414"/>
                        <a14:foregroundMark x1="63248" y1="54187" x2="63248" y2="54187"/>
                        <a14:foregroundMark x1="66239" y1="55665" x2="66239" y2="55665"/>
                        <a14:foregroundMark x1="64957" y1="59606" x2="64957" y2="59606"/>
                        <a14:foregroundMark x1="64530" y1="62069" x2="64530" y2="62069"/>
                        <a14:foregroundMark x1="64103" y1="65025" x2="64103" y2="65025"/>
                        <a14:foregroundMark x1="63248" y1="70443" x2="63248" y2="70443"/>
                        <a14:foregroundMark x1="41880" y1="83251" x2="41880" y2="832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80" y="110121"/>
            <a:ext cx="969545" cy="84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0527" y="55999"/>
            <a:ext cx="1262063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20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125270" y="566116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Bridge method</a:t>
            </a: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17"/>
          <p:cNvSpPr txBox="1"/>
          <p:nvPr/>
        </p:nvSpPr>
        <p:spPr>
          <a:xfrm>
            <a:off x="362357" y="3006651"/>
            <a:ext cx="6188568" cy="396175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1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 have a firm hold on the knife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3436558" y="3677835"/>
            <a:ext cx="2862170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 your hand up. All your fingers need to be together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thumb on the opposite side.</a:t>
            </a:r>
          </a:p>
        </p:txBody>
      </p:sp>
      <p:sp>
        <p:nvSpPr>
          <p:cNvPr id="7" name="TextBox 22"/>
          <p:cNvSpPr txBox="1"/>
          <p:nvPr/>
        </p:nvSpPr>
        <p:spPr>
          <a:xfrm>
            <a:off x="3309170" y="5514632"/>
            <a:ext cx="2862170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Grip either side of the food, making sure you have a firm hold. 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3407451" y="7012308"/>
            <a:ext cx="2763889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Put the knife through the middle of your “bridge” to complete the cut.</a:t>
            </a:r>
          </a:p>
        </p:txBody>
      </p:sp>
      <p:pic>
        <p:nvPicPr>
          <p:cNvPr id="9" name="Picture 12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7718" y="3475042"/>
            <a:ext cx="2269733" cy="163372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8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7718" y="5202711"/>
            <a:ext cx="2269733" cy="157465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9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877" y="6867544"/>
            <a:ext cx="2282574" cy="151766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20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608" y="1672831"/>
            <a:ext cx="1812858" cy="12053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24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040" y="1667312"/>
            <a:ext cx="1797014" cy="11948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522" l="0" r="99573">
                        <a14:foregroundMark x1="21368" y1="17241" x2="21368" y2="17241"/>
                        <a14:foregroundMark x1="10684" y1="26601" x2="10684" y2="26601"/>
                        <a14:foregroundMark x1="7692" y1="33990" x2="7692" y2="33990"/>
                        <a14:foregroundMark x1="5556" y1="36453" x2="5556" y2="36453"/>
                        <a14:foregroundMark x1="2137" y1="41379" x2="2137" y2="41379"/>
                        <a14:foregroundMark x1="2564" y1="56650" x2="2564" y2="56650"/>
                        <a14:foregroundMark x1="9402" y1="58621" x2="9402" y2="58621"/>
                        <a14:foregroundMark x1="13248" y1="59606" x2="13248" y2="59606"/>
                        <a14:foregroundMark x1="22222" y1="60591" x2="22222" y2="60591"/>
                        <a14:foregroundMark x1="24359" y1="61084" x2="24359" y2="61084"/>
                        <a14:foregroundMark x1="26068" y1="64039" x2="26068" y2="64039"/>
                        <a14:foregroundMark x1="25641" y1="54680" x2="25641" y2="54680"/>
                        <a14:foregroundMark x1="58974" y1="78325" x2="58974" y2="78325"/>
                        <a14:foregroundMark x1="70513" y1="77340" x2="70513" y2="77340"/>
                        <a14:foregroundMark x1="64530" y1="3448" x2="64530" y2="3448"/>
                        <a14:foregroundMark x1="51282" y1="1970" x2="51282" y2="1970"/>
                        <a14:foregroundMark x1="44017" y1="3448" x2="44017" y2="3448"/>
                        <a14:foregroundMark x1="35897" y1="9360" x2="35897" y2="9360"/>
                        <a14:foregroundMark x1="32479" y1="11330" x2="32479" y2="11330"/>
                        <a14:foregroundMark x1="29487" y1="13793" x2="29487" y2="13793"/>
                        <a14:foregroundMark x1="23932" y1="15764" x2="23932" y2="15764"/>
                        <a14:foregroundMark x1="26068" y1="14778" x2="26068" y2="14778"/>
                        <a14:foregroundMark x1="13675" y1="22660" x2="13675" y2="22660"/>
                        <a14:foregroundMark x1="8547" y1="31034" x2="8547" y2="31034"/>
                        <a14:foregroundMark x1="37607" y1="7389" x2="37607" y2="7389"/>
                        <a14:foregroundMark x1="31197" y1="12808" x2="31197" y2="12808"/>
                        <a14:foregroundMark x1="69658" y1="2956" x2="69658" y2="2956"/>
                        <a14:foregroundMark x1="80769" y1="2463" x2="80769" y2="2463"/>
                        <a14:foregroundMark x1="78205" y1="2463" x2="78205" y2="2463"/>
                        <a14:foregroundMark x1="74786" y1="2956" x2="74786" y2="2956"/>
                        <a14:foregroundMark x1="83333" y1="3941" x2="83333" y2="3941"/>
                        <a14:foregroundMark x1="47436" y1="3448" x2="47436" y2="3448"/>
                        <a14:foregroundMark x1="45726" y1="3448" x2="45726" y2="3448"/>
                        <a14:foregroundMark x1="85470" y1="7882" x2="85470" y2="7882"/>
                        <a14:foregroundMark x1="87179" y1="10345" x2="87179" y2="10345"/>
                        <a14:foregroundMark x1="87179" y1="7389" x2="87179" y2="7389"/>
                        <a14:foregroundMark x1="90171" y1="10345" x2="90171" y2="10345"/>
                        <a14:foregroundMark x1="92308" y1="13793" x2="92308" y2="13793"/>
                        <a14:foregroundMark x1="94444" y1="17241" x2="94444" y2="17241"/>
                        <a14:foregroundMark x1="96154" y1="20690" x2="96154" y2="20690"/>
                        <a14:foregroundMark x1="97009" y1="24138" x2="97009" y2="24138"/>
                        <a14:foregroundMark x1="97436" y1="28079" x2="97436" y2="28079"/>
                        <a14:foregroundMark x1="97863" y1="30542" x2="97863" y2="30542"/>
                        <a14:foregroundMark x1="96581" y1="35961" x2="96581" y2="35961"/>
                        <a14:foregroundMark x1="97009" y1="33498" x2="97009" y2="33498"/>
                        <a14:foregroundMark x1="98291" y1="33498" x2="98291" y2="33498"/>
                        <a14:foregroundMark x1="93590" y1="41379" x2="93590" y2="41379"/>
                        <a14:foregroundMark x1="96581" y1="37931" x2="96581" y2="37931"/>
                        <a14:foregroundMark x1="91880" y1="43350" x2="91880" y2="43350"/>
                        <a14:foregroundMark x1="89744" y1="45813" x2="89744" y2="45813"/>
                        <a14:foregroundMark x1="86752" y1="48768" x2="86752" y2="48768"/>
                        <a14:foregroundMark x1="83333" y1="50246" x2="83333" y2="50246"/>
                        <a14:foregroundMark x1="80342" y1="81773" x2="80342" y2="81773"/>
                        <a14:foregroundMark x1="80769" y1="83744" x2="80769" y2="83744"/>
                        <a14:foregroundMark x1="73504" y1="92118" x2="73504" y2="92118"/>
                        <a14:foregroundMark x1="69658" y1="94089" x2="69658" y2="94089"/>
                        <a14:foregroundMark x1="65812" y1="94581" x2="65812" y2="94581"/>
                        <a14:foregroundMark x1="59402" y1="96059" x2="59402" y2="96059"/>
                        <a14:foregroundMark x1="52991" y1="96552" x2="52991" y2="96552"/>
                        <a14:foregroundMark x1="56410" y1="97044" x2="56410" y2="97044"/>
                        <a14:foregroundMark x1="57692" y1="96552" x2="57692" y2="96552"/>
                        <a14:foregroundMark x1="71368" y1="94581" x2="71368" y2="94581"/>
                        <a14:foregroundMark x1="27350" y1="88670" x2="27350" y2="88670"/>
                        <a14:foregroundMark x1="28632" y1="86700" x2="28632" y2="86700"/>
                        <a14:foregroundMark x1="27778" y1="83251" x2="27778" y2="83251"/>
                        <a14:foregroundMark x1="28205" y1="90640" x2="28205" y2="90640"/>
                        <a14:foregroundMark x1="31624" y1="94089" x2="31624" y2="94089"/>
                        <a14:foregroundMark x1="30769" y1="92611" x2="30769" y2="92611"/>
                        <a14:foregroundMark x1="32906" y1="93103" x2="32906" y2="93103"/>
                        <a14:foregroundMark x1="35470" y1="94089" x2="35470" y2="94089"/>
                        <a14:foregroundMark x1="37179" y1="94089" x2="37179" y2="94089"/>
                        <a14:foregroundMark x1="39744" y1="94581" x2="39744" y2="94581"/>
                        <a14:foregroundMark x1="41453" y1="96552" x2="41453" y2="96552"/>
                        <a14:foregroundMark x1="44444" y1="96552" x2="44444" y2="96552"/>
                        <a14:foregroundMark x1="2564" y1="60591" x2="2564" y2="60591"/>
                        <a14:foregroundMark x1="855" y1="54187" x2="855" y2="54187"/>
                        <a14:foregroundMark x1="1709" y1="51232" x2="1709" y2="51232"/>
                        <a14:foregroundMark x1="5556" y1="59606" x2="5556" y2="59606"/>
                        <a14:foregroundMark x1="8974" y1="60591" x2="8974" y2="60591"/>
                        <a14:foregroundMark x1="11966" y1="60591" x2="11966" y2="60591"/>
                        <a14:foregroundMark x1="15812" y1="62562" x2="15812" y2="62562"/>
                        <a14:foregroundMark x1="16667" y1="61084" x2="16667" y2="61084"/>
                        <a14:foregroundMark x1="35897" y1="54187" x2="35897" y2="54187"/>
                        <a14:foregroundMark x1="41026" y1="54187" x2="41026" y2="54187"/>
                        <a14:foregroundMark x1="44017" y1="58128" x2="44017" y2="58128"/>
                        <a14:foregroundMark x1="34615" y1="63054" x2="34615" y2="63054"/>
                        <a14:foregroundMark x1="35470" y1="60591" x2="35470" y2="60591"/>
                        <a14:foregroundMark x1="34188" y1="69951" x2="34188" y2="69951"/>
                        <a14:foregroundMark x1="38034" y1="64039" x2="38034" y2="64039"/>
                        <a14:foregroundMark x1="42735" y1="61084" x2="42735" y2="61084"/>
                        <a14:foregroundMark x1="50427" y1="54680" x2="50427" y2="54680"/>
                        <a14:foregroundMark x1="50427" y1="58621" x2="50427" y2="58621"/>
                        <a14:foregroundMark x1="55128" y1="54680" x2="55128" y2="54680"/>
                        <a14:foregroundMark x1="49145" y1="63547" x2="49145" y2="63547"/>
                        <a14:foregroundMark x1="48718" y1="67488" x2="48718" y2="67488"/>
                        <a14:foregroundMark x1="48718" y1="72414" x2="48718" y2="72414"/>
                        <a14:foregroundMark x1="63248" y1="54187" x2="63248" y2="54187"/>
                        <a14:foregroundMark x1="66239" y1="55665" x2="66239" y2="55665"/>
                        <a14:foregroundMark x1="64957" y1="59606" x2="64957" y2="59606"/>
                        <a14:foregroundMark x1="64530" y1="62069" x2="64530" y2="62069"/>
                        <a14:foregroundMark x1="64103" y1="65025" x2="64103" y2="65025"/>
                        <a14:foregroundMark x1="63248" y1="70443" x2="63248" y2="70443"/>
                        <a14:foregroundMark x1="41880" y1="83251" x2="41880" y2="832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80" y="110121"/>
            <a:ext cx="969545" cy="84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361" y="1879"/>
            <a:ext cx="1262063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74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88" y="690657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Claw method</a:t>
            </a: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17"/>
          <p:cNvSpPr txBox="1"/>
          <p:nvPr/>
        </p:nvSpPr>
        <p:spPr>
          <a:xfrm>
            <a:off x="362357" y="3006651"/>
            <a:ext cx="6188568" cy="396175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1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 have a firm hold on the knife.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3312836" y="3647639"/>
            <a:ext cx="2862170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Hold your hand out and pretend you are “roaring” at someone with your hand.</a:t>
            </a:r>
          </a:p>
        </p:txBody>
      </p:sp>
      <p:sp>
        <p:nvSpPr>
          <p:cNvPr id="7" name="TextBox 22"/>
          <p:cNvSpPr txBox="1"/>
          <p:nvPr/>
        </p:nvSpPr>
        <p:spPr>
          <a:xfrm>
            <a:off x="3322563" y="5187881"/>
            <a:ext cx="3130325" cy="150545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your fingers are straight and your thumb is behind your fingers. Hold on tightly with the tips of you fingers. 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3351709" y="6960391"/>
            <a:ext cx="2862170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Slice using the full length of the knife. Remember to keep those fingers straight.</a:t>
            </a:r>
          </a:p>
        </p:txBody>
      </p:sp>
      <p:pic>
        <p:nvPicPr>
          <p:cNvPr id="9" name="Picture 20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9978" y="1656777"/>
            <a:ext cx="1812858" cy="12053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4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040" y="1667312"/>
            <a:ext cx="1797014" cy="11948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3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9003" y="6867544"/>
            <a:ext cx="2079013" cy="146838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4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5730" y="3531306"/>
            <a:ext cx="2087791" cy="14608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15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8840" y="5147600"/>
            <a:ext cx="2059340" cy="154573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" y="64733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15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Word Template</Template>
  <TotalTime>15107</TotalTime>
  <Words>299</Words>
  <Application>Microsoft Office PowerPoint</Application>
  <PresentationFormat>A4 Paper (210x297 mm)</PresentationFormat>
  <Paragraphs>33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Armitage CE Primary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Haydn Bettles</dc:creator>
  <cp:lastModifiedBy>Jennie Devine</cp:lastModifiedBy>
  <cp:revision>45</cp:revision>
  <dcterms:created xsi:type="dcterms:W3CDTF">2018-12-16T18:24:32Z</dcterms:created>
  <dcterms:modified xsi:type="dcterms:W3CDTF">2020-06-23T15:51:50Z</dcterms:modified>
</cp:coreProperties>
</file>