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75" r:id="rId3"/>
    <p:sldId id="287" r:id="rId4"/>
    <p:sldId id="295" r:id="rId5"/>
    <p:sldId id="288" r:id="rId6"/>
    <p:sldId id="289" r:id="rId7"/>
    <p:sldId id="296" r:id="rId8"/>
    <p:sldId id="297" r:id="rId9"/>
    <p:sldId id="298" r:id="rId10"/>
    <p:sldId id="294" r:id="rId11"/>
    <p:sldId id="286" r:id="rId12"/>
    <p:sldId id="303" r:id="rId13"/>
    <p:sldId id="299" r:id="rId14"/>
    <p:sldId id="301" r:id="rId15"/>
    <p:sldId id="30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EA244-55F7-409F-9D0A-D17AA9CA12E3}" v="7" dt="2022-02-02T16:05:49.2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en-GB" smtClean="0"/>
              <a:t>02/02/2022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7451" y="5661248"/>
            <a:ext cx="9144000" cy="2119536"/>
          </a:xfrm>
        </p:spPr>
        <p:txBody>
          <a:bodyPr/>
          <a:lstStyle/>
          <a:p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Stage 1: Food chains</a:t>
            </a:r>
          </a:p>
          <a:p>
            <a:r>
              <a:rPr lang="en-GB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395536" y="640792"/>
            <a:ext cx="8280920" cy="588455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121114" y="1088896"/>
            <a:ext cx="691276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85803"/>
                </a:solidFill>
                <a:latin typeface="Tahoma" panose="020B0604030504040204" pitchFamily="34" charset="0"/>
              </a:rPr>
              <a:t>Supporting British farmers &amp;</a:t>
            </a:r>
          </a:p>
          <a:p>
            <a:pPr algn="ctr"/>
            <a:r>
              <a:rPr lang="en-GB" sz="2800" b="1" dirty="0">
                <a:solidFill>
                  <a:srgbClr val="E85803"/>
                </a:solidFill>
                <a:latin typeface="Tahoma" panose="020B0604030504040204" pitchFamily="34" charset="0"/>
              </a:rPr>
              <a:t> growers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07993" y="2316607"/>
            <a:ext cx="5056006" cy="3983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0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764704"/>
            <a:ext cx="8424936" cy="547260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196752"/>
            <a:ext cx="7992887" cy="24314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Food chains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All living things depend on other living things in order to survive.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We can show which living things eat and are eaten by other living things using a food chain. </a:t>
            </a:r>
          </a:p>
          <a:p>
            <a:pPr algn="ctr"/>
            <a:endParaRPr lang="en-GB" sz="1600" dirty="0">
              <a:solidFill>
                <a:schemeClr val="accent6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51705"/>
            <a:ext cx="1619672" cy="1225997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2312110" y="4437112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Arrow 7"/>
          <p:cNvSpPr/>
          <p:nvPr/>
        </p:nvSpPr>
        <p:spPr>
          <a:xfrm>
            <a:off x="6016352" y="4528318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312110" y="529581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eaten by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6352" y="525250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eaten by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35" y="4014447"/>
            <a:ext cx="1695666" cy="151434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323" y="4014447"/>
            <a:ext cx="2544767" cy="116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464" y="3496816"/>
            <a:ext cx="1146175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40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764704"/>
            <a:ext cx="8424936" cy="547260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196752"/>
            <a:ext cx="7992887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Food chains</a:t>
            </a:r>
          </a:p>
          <a:p>
            <a:pPr algn="ctr"/>
            <a:endParaRPr lang="en-GB" sz="1600" dirty="0">
              <a:solidFill>
                <a:schemeClr val="accent6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51705"/>
            <a:ext cx="1619672" cy="1225997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2372086" y="3346541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Arrow 7"/>
          <p:cNvSpPr/>
          <p:nvPr/>
        </p:nvSpPr>
        <p:spPr>
          <a:xfrm>
            <a:off x="6097238" y="3357013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372086" y="4205245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eaten by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60502" y="419593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eaten by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1" y="2923876"/>
            <a:ext cx="1695666" cy="151434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748" y="3092044"/>
            <a:ext cx="2480754" cy="113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350" y="2784696"/>
            <a:ext cx="1146175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135" y="2406245"/>
            <a:ext cx="195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06516" y="2459405"/>
            <a:ext cx="195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Consumer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7053" y="2497616"/>
            <a:ext cx="195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Consumer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0198" y="5169232"/>
            <a:ext cx="195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49814" y="5169232"/>
            <a:ext cx="195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Predator</a:t>
            </a:r>
          </a:p>
        </p:txBody>
      </p:sp>
    </p:spTree>
    <p:extLst>
      <p:ext uri="{BB962C8B-B14F-4D97-AF65-F5344CB8AC3E}">
        <p14:creationId xmlns:p14="http://schemas.microsoft.com/office/powerpoint/2010/main" val="234697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395536" y="692696"/>
            <a:ext cx="8424936" cy="568863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351798"/>
            <a:ext cx="8064896" cy="19697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</a:rPr>
              <a:t>Building a human food chain</a:t>
            </a:r>
            <a:endParaRPr lang="en-GB" sz="32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1600" b="1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Use the living thing masks to organise yourselves into a food chain.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Make sure the arrows are pointing in the correct direction.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42197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0" t="16407" r="19180" b="6250"/>
          <a:stretch/>
        </p:blipFill>
        <p:spPr bwMode="auto">
          <a:xfrm rot="21305020">
            <a:off x="1133312" y="3639847"/>
            <a:ext cx="3327838" cy="234766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8" t="16666" r="19008" b="5990"/>
          <a:stretch/>
        </p:blipFill>
        <p:spPr bwMode="auto">
          <a:xfrm rot="465805">
            <a:off x="5018190" y="3606396"/>
            <a:ext cx="3328253" cy="23349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985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395536" y="692696"/>
            <a:ext cx="8424936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677" y="959069"/>
            <a:ext cx="8064896" cy="36625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Your tasks</a:t>
            </a:r>
            <a:endParaRPr lang="en-GB" sz="36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1200" b="1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the template to draw two or three additional food chains.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Label your diagrams with the names of the living things.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new scientific vocabulary to your food chains and make a key to show what the arrows represent.</a:t>
            </a:r>
          </a:p>
          <a:p>
            <a:pPr algn="ctr"/>
            <a:endParaRPr lang="en-GB" sz="3200" b="1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42197"/>
            <a:ext cx="1619672" cy="12259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0" t="18182" r="22108" b="9896"/>
          <a:stretch/>
        </p:blipFill>
        <p:spPr bwMode="auto">
          <a:xfrm rot="21197782">
            <a:off x="3047957" y="4174207"/>
            <a:ext cx="3024336" cy="215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814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395536" y="659299"/>
            <a:ext cx="8424936" cy="5861941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828033"/>
            <a:ext cx="806489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Guess who?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42197"/>
            <a:ext cx="1619672" cy="12259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510" y="1458703"/>
            <a:ext cx="7138988" cy="506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050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357366" cy="49484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919323" y="836712"/>
            <a:ext cx="7272808" cy="36933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The Challenge!</a:t>
            </a: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Your challenge is to work in groups to set up your very own British pizzeria business!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Through this project you will design and make your own pizzas and sell them to customers from your pizzeria.</a:t>
            </a:r>
          </a:p>
          <a:p>
            <a:pPr algn="ctr"/>
            <a:endParaRPr lang="en-GB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53919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8"/>
          <a:stretch/>
        </p:blipFill>
        <p:spPr bwMode="auto">
          <a:xfrm>
            <a:off x="2670186" y="3789040"/>
            <a:ext cx="3771082" cy="27442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062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476672"/>
            <a:ext cx="8064895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91617" y="1253791"/>
            <a:ext cx="7272808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Tahoma" panose="020B0604030504040204" pitchFamily="34" charset="0"/>
              </a:rPr>
              <a:t>We are going to be growing our own ingredients to use to make our delicious pizzas for our British pizzeria businesses but first, we need to think of a business name.</a:t>
            </a:r>
          </a:p>
          <a:p>
            <a:pPr algn="ctr"/>
            <a:endParaRPr lang="en-GB" sz="2800" dirty="0">
              <a:solidFill>
                <a:srgbClr val="00B050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srgbClr val="E85803"/>
                </a:solidFill>
                <a:latin typeface="Tahoma" panose="020B0604030504040204" pitchFamily="34" charset="0"/>
              </a:rPr>
              <a:t>Work in your groups to think of a name for your business.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589" y="27794"/>
            <a:ext cx="1619672" cy="12259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9F198B-A540-49B7-A93A-CC02EE943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4189913"/>
            <a:ext cx="3744416" cy="249627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1218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771952"/>
            <a:ext cx="8064895" cy="56813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84865" y="1412776"/>
            <a:ext cx="72008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85803"/>
                </a:solidFill>
                <a:latin typeface="Tahoma" panose="020B0604030504040204" pitchFamily="34" charset="0"/>
              </a:rPr>
              <a:t>Can you design a logo for your British pizzeria?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589" y="158954"/>
            <a:ext cx="1619672" cy="12259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5"/>
          <a:stretch/>
        </p:blipFill>
        <p:spPr bwMode="auto">
          <a:xfrm>
            <a:off x="2219421" y="2597356"/>
            <a:ext cx="4731688" cy="338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2968">
            <a:off x="763745" y="3843169"/>
            <a:ext cx="1485072" cy="89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4218">
            <a:off x="6999071" y="3816148"/>
            <a:ext cx="1323255" cy="88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78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08719"/>
            <a:ext cx="8064895" cy="51820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061356" y="1443866"/>
            <a:ext cx="727280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does our food come from? </a:t>
            </a:r>
          </a:p>
          <a:p>
            <a:pPr algn="ctr"/>
            <a:endParaRPr lang="en-GB" sz="28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017" y="2492896"/>
            <a:ext cx="2088232" cy="31294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41208" y="2330298"/>
            <a:ext cx="2051650" cy="32391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951697"/>
            <a:ext cx="2572981" cy="17176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245" y="2492896"/>
            <a:ext cx="1753105" cy="257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962" y="3669299"/>
            <a:ext cx="1671585" cy="242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77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08720"/>
            <a:ext cx="8064895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35595" y="1124744"/>
            <a:ext cx="7272808" cy="2369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</a:rPr>
              <a:t>Herbivore</a:t>
            </a:r>
          </a:p>
          <a:p>
            <a:pPr algn="ctr"/>
            <a:endParaRPr lang="en-GB" sz="32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animal that only eats plants. </a:t>
            </a:r>
          </a:p>
          <a:p>
            <a:pPr algn="ctr"/>
            <a:endParaRPr lang="en-GB" sz="2800" dirty="0">
              <a:latin typeface="Tahoma" panose="020B0604030504040204" pitchFamily="34" charset="0"/>
            </a:endParaRPr>
          </a:p>
          <a:p>
            <a:pPr algn="ctr"/>
            <a:endParaRPr lang="en-GB" sz="28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0"/>
            <a:ext cx="1619672" cy="122599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1" t="24566" r="14604" b="10230"/>
          <a:stretch/>
        </p:blipFill>
        <p:spPr bwMode="auto">
          <a:xfrm>
            <a:off x="3491880" y="3484702"/>
            <a:ext cx="2655052" cy="23925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2534535"/>
            <a:ext cx="2376264" cy="2376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8" t="7541"/>
          <a:stretch/>
        </p:blipFill>
        <p:spPr bwMode="auto">
          <a:xfrm>
            <a:off x="917339" y="2947073"/>
            <a:ext cx="2537814" cy="196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80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80727"/>
            <a:ext cx="8064895" cy="5544617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1356" y="1456294"/>
            <a:ext cx="727280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does our food come from? </a:t>
            </a:r>
          </a:p>
          <a:p>
            <a:pPr algn="ctr"/>
            <a:endParaRPr lang="en-GB" sz="28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0"/>
            <a:ext cx="1619672" cy="1225997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44" y="4228914"/>
            <a:ext cx="3253111" cy="21546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1" t="4231" r="18206" b="7308"/>
          <a:stretch/>
        </p:blipFill>
        <p:spPr bwMode="auto">
          <a:xfrm rot="5400000">
            <a:off x="3305171" y="3120986"/>
            <a:ext cx="2674629" cy="21509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254" y="2442603"/>
            <a:ext cx="3175197" cy="21089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164" y="4542183"/>
            <a:ext cx="2699792" cy="19831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735" y="2129857"/>
            <a:ext cx="2798741" cy="20990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02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08720"/>
            <a:ext cx="8064895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595" y="1124744"/>
            <a:ext cx="7272808" cy="2369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</a:rPr>
              <a:t>Carnivore</a:t>
            </a:r>
          </a:p>
          <a:p>
            <a:pPr algn="ctr"/>
            <a:endParaRPr lang="en-GB" sz="32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animal that only eats other animals. </a:t>
            </a:r>
          </a:p>
          <a:p>
            <a:pPr algn="ctr"/>
            <a:endParaRPr lang="en-GB" sz="28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0"/>
            <a:ext cx="1619672" cy="122599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8" r="18421" b="5965"/>
          <a:stretch/>
        </p:blipFill>
        <p:spPr bwMode="auto">
          <a:xfrm>
            <a:off x="4211960" y="3239440"/>
            <a:ext cx="1147433" cy="236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0" r="17360"/>
          <a:stretch/>
        </p:blipFill>
        <p:spPr bwMode="auto">
          <a:xfrm>
            <a:off x="6228184" y="2993057"/>
            <a:ext cx="1554848" cy="285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" t="10951" r="7977" b="4465"/>
          <a:stretch/>
        </p:blipFill>
        <p:spPr bwMode="auto">
          <a:xfrm>
            <a:off x="759127" y="3494624"/>
            <a:ext cx="3139547" cy="2110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202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08720"/>
            <a:ext cx="8064895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595" y="1124744"/>
            <a:ext cx="7272808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E85803"/>
                </a:solidFill>
                <a:latin typeface="Tahoma" panose="020B0604030504040204" pitchFamily="34" charset="0"/>
              </a:rPr>
              <a:t>Omnivore</a:t>
            </a:r>
          </a:p>
          <a:p>
            <a:pPr algn="ctr"/>
            <a:endParaRPr lang="en-GB" sz="14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animal that only eats both plants and other animals. </a:t>
            </a:r>
          </a:p>
          <a:p>
            <a:pPr algn="ctr"/>
            <a:endParaRPr lang="en-GB" sz="28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2915" y="188640"/>
            <a:ext cx="1619672" cy="1225997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3" t="23431" r="3448" b="17282"/>
          <a:stretch/>
        </p:blipFill>
        <p:spPr bwMode="auto">
          <a:xfrm>
            <a:off x="617700" y="4463791"/>
            <a:ext cx="2171466" cy="99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64" y="2405384"/>
            <a:ext cx="2586287" cy="339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2615" r="10135"/>
          <a:stretch/>
        </p:blipFill>
        <p:spPr bwMode="auto">
          <a:xfrm>
            <a:off x="2915816" y="3356992"/>
            <a:ext cx="3042759" cy="206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37396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8241</TotalTime>
  <Words>281</Words>
  <Application>Microsoft Office PowerPoint</Application>
  <PresentationFormat>On-screen Show (4:3)</PresentationFormat>
  <Paragraphs>47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Tahoma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142</cp:revision>
  <dcterms:created xsi:type="dcterms:W3CDTF">2018-09-13T13:46:50Z</dcterms:created>
  <dcterms:modified xsi:type="dcterms:W3CDTF">2022-02-02T16:07:06Z</dcterms:modified>
</cp:coreProperties>
</file>