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8" r:id="rId2"/>
    <p:sldId id="259" r:id="rId3"/>
    <p:sldId id="262" r:id="rId4"/>
    <p:sldId id="269" r:id="rId5"/>
    <p:sldId id="270" r:id="rId6"/>
    <p:sldId id="271" r:id="rId7"/>
    <p:sldId id="267" r:id="rId8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803"/>
    <a:srgbClr val="F5DE38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44" y="-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CE33E-C9DB-4EBD-ADA8-B7C708DE670E}" type="datetimeFigureOut">
              <a:rPr lang="en-GB" smtClean="0"/>
              <a:t>19/06/2020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B709F5-5FE0-4FE9-8B72-EBB745489C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57156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487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0598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6867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0435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300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912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954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425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672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66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7119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6/19/2020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927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645860"/>
            <a:ext cx="9144000" cy="2119536"/>
          </a:xfrm>
        </p:spPr>
        <p:txBody>
          <a:bodyPr/>
          <a:lstStyle/>
          <a:p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Stage </a:t>
            </a:r>
            <a:r>
              <a:rPr lang="en-GB" sz="2400" b="1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  <a:r>
              <a:rPr lang="en-GB" sz="2400" b="1" dirty="0" smtClean="0">
                <a:solidFill>
                  <a:schemeClr val="bg1"/>
                </a:solidFill>
                <a:latin typeface="Tahoma" panose="020B0604030504040204" pitchFamily="34" charset="0"/>
              </a:rPr>
              <a:t>: Conducting market research</a:t>
            </a:r>
            <a:endParaRPr lang="en-GB" b="1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230" y="908720"/>
            <a:ext cx="6258265" cy="473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62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616624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1052736"/>
            <a:ext cx="7056784" cy="38472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Introduction</a:t>
            </a:r>
          </a:p>
          <a:p>
            <a:pPr algn="ctr"/>
            <a:endParaRPr lang="en-GB" sz="2400" dirty="0" smtClean="0">
              <a:latin typeface="Tahoma" panose="020B0604030504040204" pitchFamily="34" charset="0"/>
            </a:endParaRPr>
          </a:p>
          <a:p>
            <a:pPr algn="ctr"/>
            <a:r>
              <a:rPr lang="en-GB" sz="2000" dirty="0" smtClean="0">
                <a:latin typeface="Tahoma" panose="020B0604030504040204" pitchFamily="34" charset="0"/>
              </a:rPr>
              <a:t>Market research is used by grown-up businesses to help them find out what their customers need and like.</a:t>
            </a:r>
          </a:p>
          <a:p>
            <a:pPr algn="ctr"/>
            <a:endParaRPr lang="en-GB" sz="2000" dirty="0" smtClean="0">
              <a:latin typeface="Tahoma" panose="020B0604030504040204" pitchFamily="34" charset="0"/>
            </a:endParaRPr>
          </a:p>
          <a:p>
            <a:pPr algn="ctr"/>
            <a:r>
              <a:rPr lang="en-GB" sz="2000" dirty="0" smtClean="0">
                <a:latin typeface="Tahoma" panose="020B0604030504040204" pitchFamily="34" charset="0"/>
              </a:rPr>
              <a:t>We can use it to find which pizza toppings our pizzeria customers would like to buy when they visit.</a:t>
            </a:r>
          </a:p>
          <a:p>
            <a:pPr algn="ctr"/>
            <a:endParaRPr lang="en-GB" sz="2000" dirty="0" smtClean="0">
              <a:latin typeface="Tahoma" panose="020B0604030504040204" pitchFamily="34" charset="0"/>
            </a:endParaRPr>
          </a:p>
          <a:p>
            <a:pPr algn="ctr"/>
            <a:r>
              <a:rPr lang="en-GB" sz="20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Why do we need to know this?</a:t>
            </a:r>
          </a:p>
          <a:p>
            <a:pPr algn="ctr"/>
            <a:endParaRPr lang="en-GB" sz="20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endParaRPr lang="en-GB" sz="2400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0175" y="4221088"/>
            <a:ext cx="3803650" cy="253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92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640792"/>
            <a:ext cx="8194608" cy="5308488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8773" y="1052736"/>
            <a:ext cx="7776864" cy="150810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Our question</a:t>
            </a:r>
            <a:endParaRPr lang="en-GB" sz="3600" b="1" dirty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endParaRPr lang="en-GB" sz="1600" dirty="0">
              <a:latin typeface="Tahoma" panose="020B0604030504040204" pitchFamily="34" charset="0"/>
            </a:endParaRPr>
          </a:p>
          <a:p>
            <a:pPr lvl="0" algn="ctr"/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hat question </a:t>
            </a:r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should 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we ask </a:t>
            </a:r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our customers to help 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us serve </a:t>
            </a:r>
            <a:r>
              <a:rPr lang="en-GB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they like in our </a:t>
            </a:r>
            <a:r>
              <a:rPr lang="en-GB" sz="2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pizzeria?</a:t>
            </a:r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0414" y="3066882"/>
            <a:ext cx="3737475" cy="249165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0" y="116632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24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836712"/>
            <a:ext cx="8194608" cy="518457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8149" y="980728"/>
            <a:ext cx="7776864" cy="236988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Topping choosing</a:t>
            </a:r>
            <a:endParaRPr lang="en-GB" sz="3200" b="1" dirty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r>
              <a:rPr lang="en-GB" sz="2000" dirty="0">
                <a:latin typeface="Tahoma" panose="020B0604030504040204" pitchFamily="34" charset="0"/>
              </a:rPr>
              <a:t>	</a:t>
            </a:r>
            <a:endParaRPr lang="en-GB" sz="2000" dirty="0" smtClean="0">
              <a:latin typeface="Tahoma" panose="020B0604030504040204" pitchFamily="34" charset="0"/>
            </a:endParaRPr>
          </a:p>
          <a:p>
            <a:pPr algn="ctr"/>
            <a:r>
              <a:rPr lang="en-GB" sz="2000" dirty="0" smtClean="0">
                <a:latin typeface="Tahoma" panose="020B0604030504040204" pitchFamily="34" charset="0"/>
              </a:rPr>
              <a:t>In your </a:t>
            </a:r>
            <a:r>
              <a:rPr lang="en-GB" sz="2000" dirty="0">
                <a:latin typeface="Tahoma" panose="020B0604030504040204" pitchFamily="34" charset="0"/>
              </a:rPr>
              <a:t>business groups, </a:t>
            </a:r>
            <a:r>
              <a:rPr lang="en-GB" sz="2000" dirty="0" smtClean="0">
                <a:latin typeface="Tahoma" panose="020B0604030504040204" pitchFamily="34" charset="0"/>
              </a:rPr>
              <a:t>choose </a:t>
            </a:r>
            <a:r>
              <a:rPr lang="en-GB" sz="2000" dirty="0">
                <a:latin typeface="Tahoma" panose="020B0604030504040204" pitchFamily="34" charset="0"/>
              </a:rPr>
              <a:t>three or four flavours pizza toppings that </a:t>
            </a:r>
            <a:r>
              <a:rPr lang="en-GB" sz="2000" dirty="0" smtClean="0">
                <a:latin typeface="Tahoma" panose="020B0604030504040204" pitchFamily="34" charset="0"/>
              </a:rPr>
              <a:t>you </a:t>
            </a:r>
            <a:r>
              <a:rPr lang="en-GB" sz="2000" dirty="0">
                <a:latin typeface="Tahoma" panose="020B0604030504040204" pitchFamily="34" charset="0"/>
              </a:rPr>
              <a:t>would like to ask customers about.</a:t>
            </a:r>
          </a:p>
          <a:p>
            <a:pPr algn="ctr"/>
            <a:endParaRPr lang="en-GB" sz="2800" b="1" dirty="0" smtClean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endParaRPr lang="en-GB" sz="1400" b="1" dirty="0" smtClean="0">
              <a:latin typeface="Tahoma" panose="020B0604030504040204" pitchFamily="34" charset="0"/>
            </a:endParaRPr>
          </a:p>
          <a:p>
            <a:pPr algn="ctr"/>
            <a:endParaRPr lang="en-GB" sz="1400" b="1" dirty="0">
              <a:latin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151705"/>
            <a:ext cx="1619672" cy="1225997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1439" y="2924944"/>
            <a:ext cx="4035425" cy="302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277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764704"/>
            <a:ext cx="8194608" cy="5616624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052736"/>
            <a:ext cx="7704856" cy="138499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Tally charts</a:t>
            </a:r>
            <a:endParaRPr lang="en-GB" sz="3200" b="1" dirty="0">
              <a:solidFill>
                <a:srgbClr val="E85803"/>
              </a:solidFill>
              <a:latin typeface="Tahoma" panose="020B0604030504040204" pitchFamily="34" charset="0"/>
            </a:endParaRPr>
          </a:p>
          <a:p>
            <a:pPr algn="ctr"/>
            <a:endParaRPr lang="en-GB" sz="2000" dirty="0">
              <a:solidFill>
                <a:srgbClr val="4F81BD"/>
              </a:solidFill>
              <a:latin typeface="Tahoma" panose="020B0604030504040204" pitchFamily="34" charset="0"/>
            </a:endParaRPr>
          </a:p>
          <a:p>
            <a:pPr algn="ctr"/>
            <a:endParaRPr lang="en-GB" sz="3200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980377"/>
              </p:ext>
            </p:extLst>
          </p:nvPr>
        </p:nvGraphicFramePr>
        <p:xfrm>
          <a:off x="1446804" y="1766843"/>
          <a:ext cx="6264696" cy="23762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05926"/>
                <a:gridCol w="3158770"/>
              </a:tblGrid>
              <a:tr h="475253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ahoma" panose="020B0604030504040204" pitchFamily="34" charset="0"/>
                        </a:rPr>
                        <a:t>Pizza</a:t>
                      </a:r>
                      <a:r>
                        <a:rPr lang="en-GB" baseline="0" dirty="0" smtClean="0">
                          <a:latin typeface="Tahoma" panose="020B0604030504040204" pitchFamily="34" charset="0"/>
                        </a:rPr>
                        <a:t> Topping</a:t>
                      </a:r>
                      <a:endParaRPr lang="en-GB" dirty="0">
                        <a:latin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ahoma" panose="020B0604030504040204" pitchFamily="34" charset="0"/>
                        </a:rPr>
                        <a:t>Tally</a:t>
                      </a:r>
                      <a:endParaRPr lang="en-GB" dirty="0">
                        <a:latin typeface="Tahoma" panose="020B0604030504040204" pitchFamily="34" charset="0"/>
                      </a:endParaRPr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ahoma" panose="020B0604030504040204" pitchFamily="34" charset="0"/>
                        </a:rPr>
                        <a:t>Ham</a:t>
                      </a:r>
                      <a:r>
                        <a:rPr lang="en-GB" baseline="0" dirty="0" smtClean="0">
                          <a:latin typeface="Tahoma" panose="020B0604030504040204" pitchFamily="34" charset="0"/>
                        </a:rPr>
                        <a:t> &amp; mushroom</a:t>
                      </a:r>
                      <a:endParaRPr lang="en-GB" dirty="0">
                        <a:latin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ahoma" panose="020B0604030504040204" pitchFamily="34" charset="0"/>
                        </a:rPr>
                        <a:t>Chicken</a:t>
                      </a:r>
                      <a:r>
                        <a:rPr lang="en-GB" baseline="0" dirty="0" smtClean="0">
                          <a:latin typeface="Tahoma" panose="020B0604030504040204" pitchFamily="34" charset="0"/>
                        </a:rPr>
                        <a:t> &amp; red pepper</a:t>
                      </a:r>
                      <a:endParaRPr lang="en-GB" dirty="0">
                        <a:latin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Tahoma" panose="020B0604030504040204" pitchFamily="34" charset="0"/>
                        </a:rPr>
                        <a:t>Beef</a:t>
                      </a:r>
                      <a:r>
                        <a:rPr lang="en-GB" baseline="0" dirty="0" smtClean="0">
                          <a:latin typeface="Tahoma" panose="020B0604030504040204" pitchFamily="34" charset="0"/>
                        </a:rPr>
                        <a:t> &amp; red onion</a:t>
                      </a:r>
                      <a:endParaRPr lang="en-GB" dirty="0" smtClean="0">
                        <a:latin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Tahoma" panose="020B0604030504040204" pitchFamily="34" charset="0"/>
                        </a:rPr>
                        <a:t>Tomato,</a:t>
                      </a:r>
                      <a:r>
                        <a:rPr lang="en-GB" baseline="0" dirty="0" smtClean="0">
                          <a:latin typeface="Tahoma" panose="020B0604030504040204" pitchFamily="34" charset="0"/>
                        </a:rPr>
                        <a:t> rocket &amp; sweetcorn</a:t>
                      </a:r>
                      <a:endParaRPr lang="en-GB" dirty="0" smtClean="0">
                        <a:latin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reeform 4"/>
          <p:cNvSpPr/>
          <p:nvPr/>
        </p:nvSpPr>
        <p:spPr>
          <a:xfrm>
            <a:off x="5676405" y="2776846"/>
            <a:ext cx="0" cy="332509"/>
          </a:xfrm>
          <a:custGeom>
            <a:avLst/>
            <a:gdLst>
              <a:gd name="connsiteX0" fmla="*/ 0 w 0"/>
              <a:gd name="connsiteY0" fmla="*/ 0 h 332509"/>
              <a:gd name="connsiteX1" fmla="*/ 0 w 0"/>
              <a:gd name="connsiteY1" fmla="*/ 332509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32509">
                <a:moveTo>
                  <a:pt x="0" y="0"/>
                </a:moveTo>
                <a:lnTo>
                  <a:pt x="0" y="33250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7"/>
          <p:cNvSpPr/>
          <p:nvPr/>
        </p:nvSpPr>
        <p:spPr>
          <a:xfrm>
            <a:off x="5807035" y="2776845"/>
            <a:ext cx="0" cy="332509"/>
          </a:xfrm>
          <a:custGeom>
            <a:avLst/>
            <a:gdLst>
              <a:gd name="connsiteX0" fmla="*/ 0 w 0"/>
              <a:gd name="connsiteY0" fmla="*/ 0 h 332509"/>
              <a:gd name="connsiteX1" fmla="*/ 0 w 0"/>
              <a:gd name="connsiteY1" fmla="*/ 332509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32509">
                <a:moveTo>
                  <a:pt x="0" y="0"/>
                </a:moveTo>
                <a:lnTo>
                  <a:pt x="0" y="33250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 9"/>
          <p:cNvSpPr/>
          <p:nvPr/>
        </p:nvSpPr>
        <p:spPr>
          <a:xfrm>
            <a:off x="5664530" y="2303813"/>
            <a:ext cx="0" cy="332509"/>
          </a:xfrm>
          <a:custGeom>
            <a:avLst/>
            <a:gdLst>
              <a:gd name="connsiteX0" fmla="*/ 0 w 0"/>
              <a:gd name="connsiteY0" fmla="*/ 0 h 332509"/>
              <a:gd name="connsiteX1" fmla="*/ 0 w 0"/>
              <a:gd name="connsiteY1" fmla="*/ 332509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32509">
                <a:moveTo>
                  <a:pt x="0" y="0"/>
                </a:moveTo>
                <a:lnTo>
                  <a:pt x="0" y="33250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5561611" y="3250924"/>
            <a:ext cx="795647" cy="332510"/>
            <a:chOff x="5432537" y="3250924"/>
            <a:chExt cx="795647" cy="332510"/>
          </a:xfrm>
        </p:grpSpPr>
        <p:sp>
          <p:nvSpPr>
            <p:cNvPr id="11" name="Freeform 10"/>
            <p:cNvSpPr/>
            <p:nvPr/>
          </p:nvSpPr>
          <p:spPr>
            <a:xfrm>
              <a:off x="5582958" y="3250925"/>
              <a:ext cx="0" cy="332509"/>
            </a:xfrm>
            <a:custGeom>
              <a:avLst/>
              <a:gdLst>
                <a:gd name="connsiteX0" fmla="*/ 0 w 0"/>
                <a:gd name="connsiteY0" fmla="*/ 0 h 332509"/>
                <a:gd name="connsiteX1" fmla="*/ 0 w 0"/>
                <a:gd name="connsiteY1" fmla="*/ 332509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32509">
                  <a:moveTo>
                    <a:pt x="0" y="0"/>
                  </a:moveTo>
                  <a:lnTo>
                    <a:pt x="0" y="332509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5725460" y="3250925"/>
              <a:ext cx="0" cy="332509"/>
            </a:xfrm>
            <a:custGeom>
              <a:avLst/>
              <a:gdLst>
                <a:gd name="connsiteX0" fmla="*/ 0 w 0"/>
                <a:gd name="connsiteY0" fmla="*/ 0 h 332509"/>
                <a:gd name="connsiteX1" fmla="*/ 0 w 0"/>
                <a:gd name="connsiteY1" fmla="*/ 332509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32509">
                  <a:moveTo>
                    <a:pt x="0" y="0"/>
                  </a:moveTo>
                  <a:lnTo>
                    <a:pt x="0" y="332509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5885778" y="3250924"/>
              <a:ext cx="0" cy="332509"/>
            </a:xfrm>
            <a:custGeom>
              <a:avLst/>
              <a:gdLst>
                <a:gd name="connsiteX0" fmla="*/ 0 w 0"/>
                <a:gd name="connsiteY0" fmla="*/ 0 h 332509"/>
                <a:gd name="connsiteX1" fmla="*/ 0 w 0"/>
                <a:gd name="connsiteY1" fmla="*/ 332509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32509">
                  <a:moveTo>
                    <a:pt x="0" y="0"/>
                  </a:moveTo>
                  <a:lnTo>
                    <a:pt x="0" y="332509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5996191" y="3250925"/>
              <a:ext cx="0" cy="332509"/>
            </a:xfrm>
            <a:custGeom>
              <a:avLst/>
              <a:gdLst>
                <a:gd name="connsiteX0" fmla="*/ 0 w 0"/>
                <a:gd name="connsiteY0" fmla="*/ 0 h 332509"/>
                <a:gd name="connsiteX1" fmla="*/ 0 w 0"/>
                <a:gd name="connsiteY1" fmla="*/ 332509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32509">
                  <a:moveTo>
                    <a:pt x="0" y="0"/>
                  </a:moveTo>
                  <a:lnTo>
                    <a:pt x="0" y="332509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Freeform 5"/>
            <p:cNvSpPr/>
            <p:nvPr/>
          </p:nvSpPr>
          <p:spPr>
            <a:xfrm>
              <a:off x="5432537" y="3372252"/>
              <a:ext cx="795647" cy="71592"/>
            </a:xfrm>
            <a:custGeom>
              <a:avLst/>
              <a:gdLst>
                <a:gd name="connsiteX0" fmla="*/ 0 w 795647"/>
                <a:gd name="connsiteY0" fmla="*/ 71592 h 71592"/>
                <a:gd name="connsiteX1" fmla="*/ 59376 w 795647"/>
                <a:gd name="connsiteY1" fmla="*/ 59717 h 71592"/>
                <a:gd name="connsiteX2" fmla="*/ 142504 w 795647"/>
                <a:gd name="connsiteY2" fmla="*/ 35966 h 71592"/>
                <a:gd name="connsiteX3" fmla="*/ 308758 w 795647"/>
                <a:gd name="connsiteY3" fmla="*/ 24091 h 71592"/>
                <a:gd name="connsiteX4" fmla="*/ 795647 w 795647"/>
                <a:gd name="connsiteY4" fmla="*/ 340 h 71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5647" h="71592">
                  <a:moveTo>
                    <a:pt x="0" y="71592"/>
                  </a:moveTo>
                  <a:cubicBezTo>
                    <a:pt x="19792" y="67634"/>
                    <a:pt x="39795" y="64612"/>
                    <a:pt x="59376" y="59717"/>
                  </a:cubicBezTo>
                  <a:cubicBezTo>
                    <a:pt x="87334" y="52728"/>
                    <a:pt x="113975" y="40042"/>
                    <a:pt x="142504" y="35966"/>
                  </a:cubicBezTo>
                  <a:cubicBezTo>
                    <a:pt x="197505" y="28109"/>
                    <a:pt x="253362" y="28352"/>
                    <a:pt x="308758" y="24091"/>
                  </a:cubicBezTo>
                  <a:cubicBezTo>
                    <a:pt x="683180" y="-4711"/>
                    <a:pt x="497174" y="340"/>
                    <a:pt x="795647" y="34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" name="Explosion 2 15"/>
          <p:cNvSpPr/>
          <p:nvPr/>
        </p:nvSpPr>
        <p:spPr>
          <a:xfrm rot="581627">
            <a:off x="-579025" y="3792335"/>
            <a:ext cx="4858346" cy="3465980"/>
          </a:xfrm>
          <a:prstGeom prst="irregularSeal2">
            <a:avLst/>
          </a:prstGeom>
          <a:ln>
            <a:solidFill>
              <a:srgbClr val="E858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305641" y="4846912"/>
            <a:ext cx="28083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  <a:latin typeface="Tahoma" panose="020B0604030504040204" pitchFamily="34" charset="0"/>
              </a:rPr>
              <a:t>1. Draw a table with 2 columns. One is for your pizza topping ideas and the other is for how many children voted for them.</a:t>
            </a:r>
            <a:endParaRPr lang="en-GB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19" name="Explosion 2 18"/>
          <p:cNvSpPr/>
          <p:nvPr/>
        </p:nvSpPr>
        <p:spPr>
          <a:xfrm rot="581627">
            <a:off x="4203169" y="3423697"/>
            <a:ext cx="5494276" cy="3963518"/>
          </a:xfrm>
          <a:prstGeom prst="irregularSeal2">
            <a:avLst/>
          </a:prstGeom>
          <a:solidFill>
            <a:srgbClr val="E8580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E85803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04048" y="4653136"/>
            <a:ext cx="34563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  <a:r>
              <a:rPr lang="en-GB" dirty="0" smtClean="0">
                <a:solidFill>
                  <a:schemeClr val="bg1"/>
                </a:solidFill>
                <a:latin typeface="Tahoma" panose="020B0604030504040204" pitchFamily="34" charset="0"/>
              </a:rPr>
              <a:t>. Each time someone votes for a flavour, make a tally mark in the tally column.</a:t>
            </a:r>
          </a:p>
          <a:p>
            <a:pPr algn="ctr"/>
            <a:r>
              <a:rPr lang="en-GB" dirty="0" smtClean="0">
                <a:solidFill>
                  <a:schemeClr val="bg1"/>
                </a:solidFill>
                <a:latin typeface="Tahoma" panose="020B0604030504040204" pitchFamily="34" charset="0"/>
              </a:rPr>
              <a:t>For your fifth tally mark, draw your line through your first 4 tally marks. </a:t>
            </a:r>
            <a:endParaRPr lang="en-GB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  <p:sp>
        <p:nvSpPr>
          <p:cNvPr id="20" name="Freeform 19"/>
          <p:cNvSpPr/>
          <p:nvPr/>
        </p:nvSpPr>
        <p:spPr>
          <a:xfrm>
            <a:off x="5959435" y="2762990"/>
            <a:ext cx="0" cy="332509"/>
          </a:xfrm>
          <a:custGeom>
            <a:avLst/>
            <a:gdLst>
              <a:gd name="connsiteX0" fmla="*/ 0 w 0"/>
              <a:gd name="connsiteY0" fmla="*/ 0 h 332509"/>
              <a:gd name="connsiteX1" fmla="*/ 0 w 0"/>
              <a:gd name="connsiteY1" fmla="*/ 332509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32509">
                <a:moveTo>
                  <a:pt x="0" y="0"/>
                </a:moveTo>
                <a:lnTo>
                  <a:pt x="0" y="33250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/>
          <p:cNvGrpSpPr/>
          <p:nvPr/>
        </p:nvGrpSpPr>
        <p:grpSpPr>
          <a:xfrm>
            <a:off x="4636890" y="2776846"/>
            <a:ext cx="795647" cy="332510"/>
            <a:chOff x="5432537" y="3250924"/>
            <a:chExt cx="795647" cy="332510"/>
          </a:xfrm>
        </p:grpSpPr>
        <p:sp>
          <p:nvSpPr>
            <p:cNvPr id="22" name="Freeform 21"/>
            <p:cNvSpPr/>
            <p:nvPr/>
          </p:nvSpPr>
          <p:spPr>
            <a:xfrm>
              <a:off x="5582958" y="3250925"/>
              <a:ext cx="0" cy="332509"/>
            </a:xfrm>
            <a:custGeom>
              <a:avLst/>
              <a:gdLst>
                <a:gd name="connsiteX0" fmla="*/ 0 w 0"/>
                <a:gd name="connsiteY0" fmla="*/ 0 h 332509"/>
                <a:gd name="connsiteX1" fmla="*/ 0 w 0"/>
                <a:gd name="connsiteY1" fmla="*/ 332509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32509">
                  <a:moveTo>
                    <a:pt x="0" y="0"/>
                  </a:moveTo>
                  <a:lnTo>
                    <a:pt x="0" y="332509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5725460" y="3250925"/>
              <a:ext cx="0" cy="332509"/>
            </a:xfrm>
            <a:custGeom>
              <a:avLst/>
              <a:gdLst>
                <a:gd name="connsiteX0" fmla="*/ 0 w 0"/>
                <a:gd name="connsiteY0" fmla="*/ 0 h 332509"/>
                <a:gd name="connsiteX1" fmla="*/ 0 w 0"/>
                <a:gd name="connsiteY1" fmla="*/ 332509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32509">
                  <a:moveTo>
                    <a:pt x="0" y="0"/>
                  </a:moveTo>
                  <a:lnTo>
                    <a:pt x="0" y="332509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5885778" y="3250924"/>
              <a:ext cx="0" cy="332509"/>
            </a:xfrm>
            <a:custGeom>
              <a:avLst/>
              <a:gdLst>
                <a:gd name="connsiteX0" fmla="*/ 0 w 0"/>
                <a:gd name="connsiteY0" fmla="*/ 0 h 332509"/>
                <a:gd name="connsiteX1" fmla="*/ 0 w 0"/>
                <a:gd name="connsiteY1" fmla="*/ 332509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32509">
                  <a:moveTo>
                    <a:pt x="0" y="0"/>
                  </a:moveTo>
                  <a:lnTo>
                    <a:pt x="0" y="332509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Freeform 24"/>
            <p:cNvSpPr/>
            <p:nvPr/>
          </p:nvSpPr>
          <p:spPr>
            <a:xfrm>
              <a:off x="5996191" y="3250925"/>
              <a:ext cx="0" cy="332509"/>
            </a:xfrm>
            <a:custGeom>
              <a:avLst/>
              <a:gdLst>
                <a:gd name="connsiteX0" fmla="*/ 0 w 0"/>
                <a:gd name="connsiteY0" fmla="*/ 0 h 332509"/>
                <a:gd name="connsiteX1" fmla="*/ 0 w 0"/>
                <a:gd name="connsiteY1" fmla="*/ 332509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32509">
                  <a:moveTo>
                    <a:pt x="0" y="0"/>
                  </a:moveTo>
                  <a:lnTo>
                    <a:pt x="0" y="332509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5432537" y="3372252"/>
              <a:ext cx="795647" cy="71592"/>
            </a:xfrm>
            <a:custGeom>
              <a:avLst/>
              <a:gdLst>
                <a:gd name="connsiteX0" fmla="*/ 0 w 795647"/>
                <a:gd name="connsiteY0" fmla="*/ 71592 h 71592"/>
                <a:gd name="connsiteX1" fmla="*/ 59376 w 795647"/>
                <a:gd name="connsiteY1" fmla="*/ 59717 h 71592"/>
                <a:gd name="connsiteX2" fmla="*/ 142504 w 795647"/>
                <a:gd name="connsiteY2" fmla="*/ 35966 h 71592"/>
                <a:gd name="connsiteX3" fmla="*/ 308758 w 795647"/>
                <a:gd name="connsiteY3" fmla="*/ 24091 h 71592"/>
                <a:gd name="connsiteX4" fmla="*/ 795647 w 795647"/>
                <a:gd name="connsiteY4" fmla="*/ 340 h 71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5647" h="71592">
                  <a:moveTo>
                    <a:pt x="0" y="71592"/>
                  </a:moveTo>
                  <a:cubicBezTo>
                    <a:pt x="19792" y="67634"/>
                    <a:pt x="39795" y="64612"/>
                    <a:pt x="59376" y="59717"/>
                  </a:cubicBezTo>
                  <a:cubicBezTo>
                    <a:pt x="87334" y="52728"/>
                    <a:pt x="113975" y="40042"/>
                    <a:pt x="142504" y="35966"/>
                  </a:cubicBezTo>
                  <a:cubicBezTo>
                    <a:pt x="197505" y="28109"/>
                    <a:pt x="253362" y="28352"/>
                    <a:pt x="308758" y="24091"/>
                  </a:cubicBezTo>
                  <a:cubicBezTo>
                    <a:pt x="683180" y="-4711"/>
                    <a:pt x="497174" y="340"/>
                    <a:pt x="795647" y="34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636890" y="3735833"/>
            <a:ext cx="795647" cy="332510"/>
            <a:chOff x="5432537" y="3250924"/>
            <a:chExt cx="795647" cy="332510"/>
          </a:xfrm>
        </p:grpSpPr>
        <p:sp>
          <p:nvSpPr>
            <p:cNvPr id="28" name="Freeform 27"/>
            <p:cNvSpPr/>
            <p:nvPr/>
          </p:nvSpPr>
          <p:spPr>
            <a:xfrm>
              <a:off x="5582958" y="3250925"/>
              <a:ext cx="0" cy="332509"/>
            </a:xfrm>
            <a:custGeom>
              <a:avLst/>
              <a:gdLst>
                <a:gd name="connsiteX0" fmla="*/ 0 w 0"/>
                <a:gd name="connsiteY0" fmla="*/ 0 h 332509"/>
                <a:gd name="connsiteX1" fmla="*/ 0 w 0"/>
                <a:gd name="connsiteY1" fmla="*/ 332509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32509">
                  <a:moveTo>
                    <a:pt x="0" y="0"/>
                  </a:moveTo>
                  <a:lnTo>
                    <a:pt x="0" y="332509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5725460" y="3250925"/>
              <a:ext cx="0" cy="332509"/>
            </a:xfrm>
            <a:custGeom>
              <a:avLst/>
              <a:gdLst>
                <a:gd name="connsiteX0" fmla="*/ 0 w 0"/>
                <a:gd name="connsiteY0" fmla="*/ 0 h 332509"/>
                <a:gd name="connsiteX1" fmla="*/ 0 w 0"/>
                <a:gd name="connsiteY1" fmla="*/ 332509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32509">
                  <a:moveTo>
                    <a:pt x="0" y="0"/>
                  </a:moveTo>
                  <a:lnTo>
                    <a:pt x="0" y="332509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5885778" y="3250924"/>
              <a:ext cx="0" cy="332509"/>
            </a:xfrm>
            <a:custGeom>
              <a:avLst/>
              <a:gdLst>
                <a:gd name="connsiteX0" fmla="*/ 0 w 0"/>
                <a:gd name="connsiteY0" fmla="*/ 0 h 332509"/>
                <a:gd name="connsiteX1" fmla="*/ 0 w 0"/>
                <a:gd name="connsiteY1" fmla="*/ 332509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32509">
                  <a:moveTo>
                    <a:pt x="0" y="0"/>
                  </a:moveTo>
                  <a:lnTo>
                    <a:pt x="0" y="332509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5996191" y="3250925"/>
              <a:ext cx="0" cy="332509"/>
            </a:xfrm>
            <a:custGeom>
              <a:avLst/>
              <a:gdLst>
                <a:gd name="connsiteX0" fmla="*/ 0 w 0"/>
                <a:gd name="connsiteY0" fmla="*/ 0 h 332509"/>
                <a:gd name="connsiteX1" fmla="*/ 0 w 0"/>
                <a:gd name="connsiteY1" fmla="*/ 332509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32509">
                  <a:moveTo>
                    <a:pt x="0" y="0"/>
                  </a:moveTo>
                  <a:lnTo>
                    <a:pt x="0" y="332509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5432537" y="3372252"/>
              <a:ext cx="795647" cy="71592"/>
            </a:xfrm>
            <a:custGeom>
              <a:avLst/>
              <a:gdLst>
                <a:gd name="connsiteX0" fmla="*/ 0 w 795647"/>
                <a:gd name="connsiteY0" fmla="*/ 71592 h 71592"/>
                <a:gd name="connsiteX1" fmla="*/ 59376 w 795647"/>
                <a:gd name="connsiteY1" fmla="*/ 59717 h 71592"/>
                <a:gd name="connsiteX2" fmla="*/ 142504 w 795647"/>
                <a:gd name="connsiteY2" fmla="*/ 35966 h 71592"/>
                <a:gd name="connsiteX3" fmla="*/ 308758 w 795647"/>
                <a:gd name="connsiteY3" fmla="*/ 24091 h 71592"/>
                <a:gd name="connsiteX4" fmla="*/ 795647 w 795647"/>
                <a:gd name="connsiteY4" fmla="*/ 340 h 71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5647" h="71592">
                  <a:moveTo>
                    <a:pt x="0" y="71592"/>
                  </a:moveTo>
                  <a:cubicBezTo>
                    <a:pt x="19792" y="67634"/>
                    <a:pt x="39795" y="64612"/>
                    <a:pt x="59376" y="59717"/>
                  </a:cubicBezTo>
                  <a:cubicBezTo>
                    <a:pt x="87334" y="52728"/>
                    <a:pt x="113975" y="40042"/>
                    <a:pt x="142504" y="35966"/>
                  </a:cubicBezTo>
                  <a:cubicBezTo>
                    <a:pt x="197505" y="28109"/>
                    <a:pt x="253362" y="28352"/>
                    <a:pt x="308758" y="24091"/>
                  </a:cubicBezTo>
                  <a:cubicBezTo>
                    <a:pt x="683180" y="-4711"/>
                    <a:pt x="497174" y="340"/>
                    <a:pt x="795647" y="34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4" name="Freeform 33"/>
          <p:cNvSpPr/>
          <p:nvPr/>
        </p:nvSpPr>
        <p:spPr>
          <a:xfrm>
            <a:off x="4821112" y="2303814"/>
            <a:ext cx="0" cy="332509"/>
          </a:xfrm>
          <a:custGeom>
            <a:avLst/>
            <a:gdLst>
              <a:gd name="connsiteX0" fmla="*/ 0 w 0"/>
              <a:gd name="connsiteY0" fmla="*/ 0 h 332509"/>
              <a:gd name="connsiteX1" fmla="*/ 0 w 0"/>
              <a:gd name="connsiteY1" fmla="*/ 332509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32509">
                <a:moveTo>
                  <a:pt x="0" y="0"/>
                </a:moveTo>
                <a:lnTo>
                  <a:pt x="0" y="33250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Freeform 34"/>
          <p:cNvSpPr/>
          <p:nvPr/>
        </p:nvSpPr>
        <p:spPr>
          <a:xfrm>
            <a:off x="4963614" y="2303814"/>
            <a:ext cx="0" cy="332509"/>
          </a:xfrm>
          <a:custGeom>
            <a:avLst/>
            <a:gdLst>
              <a:gd name="connsiteX0" fmla="*/ 0 w 0"/>
              <a:gd name="connsiteY0" fmla="*/ 0 h 332509"/>
              <a:gd name="connsiteX1" fmla="*/ 0 w 0"/>
              <a:gd name="connsiteY1" fmla="*/ 332509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32509">
                <a:moveTo>
                  <a:pt x="0" y="0"/>
                </a:moveTo>
                <a:lnTo>
                  <a:pt x="0" y="33250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Freeform 35"/>
          <p:cNvSpPr/>
          <p:nvPr/>
        </p:nvSpPr>
        <p:spPr>
          <a:xfrm>
            <a:off x="5123932" y="2303813"/>
            <a:ext cx="0" cy="332509"/>
          </a:xfrm>
          <a:custGeom>
            <a:avLst/>
            <a:gdLst>
              <a:gd name="connsiteX0" fmla="*/ 0 w 0"/>
              <a:gd name="connsiteY0" fmla="*/ 0 h 332509"/>
              <a:gd name="connsiteX1" fmla="*/ 0 w 0"/>
              <a:gd name="connsiteY1" fmla="*/ 332509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32509">
                <a:moveTo>
                  <a:pt x="0" y="0"/>
                </a:moveTo>
                <a:lnTo>
                  <a:pt x="0" y="33250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Freeform 36"/>
          <p:cNvSpPr/>
          <p:nvPr/>
        </p:nvSpPr>
        <p:spPr>
          <a:xfrm>
            <a:off x="5234345" y="2303814"/>
            <a:ext cx="0" cy="332509"/>
          </a:xfrm>
          <a:custGeom>
            <a:avLst/>
            <a:gdLst>
              <a:gd name="connsiteX0" fmla="*/ 0 w 0"/>
              <a:gd name="connsiteY0" fmla="*/ 0 h 332509"/>
              <a:gd name="connsiteX1" fmla="*/ 0 w 0"/>
              <a:gd name="connsiteY1" fmla="*/ 332509 h 332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332509">
                <a:moveTo>
                  <a:pt x="0" y="0"/>
                </a:moveTo>
                <a:lnTo>
                  <a:pt x="0" y="332509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form 37"/>
          <p:cNvSpPr/>
          <p:nvPr/>
        </p:nvSpPr>
        <p:spPr>
          <a:xfrm>
            <a:off x="4670691" y="2425141"/>
            <a:ext cx="795647" cy="71592"/>
          </a:xfrm>
          <a:custGeom>
            <a:avLst/>
            <a:gdLst>
              <a:gd name="connsiteX0" fmla="*/ 0 w 795647"/>
              <a:gd name="connsiteY0" fmla="*/ 71592 h 71592"/>
              <a:gd name="connsiteX1" fmla="*/ 59376 w 795647"/>
              <a:gd name="connsiteY1" fmla="*/ 59717 h 71592"/>
              <a:gd name="connsiteX2" fmla="*/ 142504 w 795647"/>
              <a:gd name="connsiteY2" fmla="*/ 35966 h 71592"/>
              <a:gd name="connsiteX3" fmla="*/ 308758 w 795647"/>
              <a:gd name="connsiteY3" fmla="*/ 24091 h 71592"/>
              <a:gd name="connsiteX4" fmla="*/ 795647 w 795647"/>
              <a:gd name="connsiteY4" fmla="*/ 340 h 715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5647" h="71592">
                <a:moveTo>
                  <a:pt x="0" y="71592"/>
                </a:moveTo>
                <a:cubicBezTo>
                  <a:pt x="19792" y="67634"/>
                  <a:pt x="39795" y="64612"/>
                  <a:pt x="59376" y="59717"/>
                </a:cubicBezTo>
                <a:cubicBezTo>
                  <a:pt x="87334" y="52728"/>
                  <a:pt x="113975" y="40042"/>
                  <a:pt x="142504" y="35966"/>
                </a:cubicBezTo>
                <a:cubicBezTo>
                  <a:pt x="197505" y="28109"/>
                  <a:pt x="253362" y="28352"/>
                  <a:pt x="308758" y="24091"/>
                </a:cubicBezTo>
                <a:cubicBezTo>
                  <a:pt x="683180" y="-4711"/>
                  <a:pt x="497174" y="340"/>
                  <a:pt x="795647" y="34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9" name="Group 38"/>
          <p:cNvGrpSpPr/>
          <p:nvPr/>
        </p:nvGrpSpPr>
        <p:grpSpPr>
          <a:xfrm>
            <a:off x="4670690" y="3277589"/>
            <a:ext cx="795647" cy="332510"/>
            <a:chOff x="5432537" y="3250924"/>
            <a:chExt cx="795647" cy="332510"/>
          </a:xfrm>
        </p:grpSpPr>
        <p:sp>
          <p:nvSpPr>
            <p:cNvPr id="40" name="Freeform 39"/>
            <p:cNvSpPr/>
            <p:nvPr/>
          </p:nvSpPr>
          <p:spPr>
            <a:xfrm>
              <a:off x="5582958" y="3250925"/>
              <a:ext cx="0" cy="332509"/>
            </a:xfrm>
            <a:custGeom>
              <a:avLst/>
              <a:gdLst>
                <a:gd name="connsiteX0" fmla="*/ 0 w 0"/>
                <a:gd name="connsiteY0" fmla="*/ 0 h 332509"/>
                <a:gd name="connsiteX1" fmla="*/ 0 w 0"/>
                <a:gd name="connsiteY1" fmla="*/ 332509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32509">
                  <a:moveTo>
                    <a:pt x="0" y="0"/>
                  </a:moveTo>
                  <a:lnTo>
                    <a:pt x="0" y="332509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Freeform 40"/>
            <p:cNvSpPr/>
            <p:nvPr/>
          </p:nvSpPr>
          <p:spPr>
            <a:xfrm>
              <a:off x="5725460" y="3250925"/>
              <a:ext cx="0" cy="332509"/>
            </a:xfrm>
            <a:custGeom>
              <a:avLst/>
              <a:gdLst>
                <a:gd name="connsiteX0" fmla="*/ 0 w 0"/>
                <a:gd name="connsiteY0" fmla="*/ 0 h 332509"/>
                <a:gd name="connsiteX1" fmla="*/ 0 w 0"/>
                <a:gd name="connsiteY1" fmla="*/ 332509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32509">
                  <a:moveTo>
                    <a:pt x="0" y="0"/>
                  </a:moveTo>
                  <a:lnTo>
                    <a:pt x="0" y="332509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Freeform 41"/>
            <p:cNvSpPr/>
            <p:nvPr/>
          </p:nvSpPr>
          <p:spPr>
            <a:xfrm>
              <a:off x="5885778" y="3250924"/>
              <a:ext cx="0" cy="332509"/>
            </a:xfrm>
            <a:custGeom>
              <a:avLst/>
              <a:gdLst>
                <a:gd name="connsiteX0" fmla="*/ 0 w 0"/>
                <a:gd name="connsiteY0" fmla="*/ 0 h 332509"/>
                <a:gd name="connsiteX1" fmla="*/ 0 w 0"/>
                <a:gd name="connsiteY1" fmla="*/ 332509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32509">
                  <a:moveTo>
                    <a:pt x="0" y="0"/>
                  </a:moveTo>
                  <a:lnTo>
                    <a:pt x="0" y="332509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Freeform 42"/>
            <p:cNvSpPr/>
            <p:nvPr/>
          </p:nvSpPr>
          <p:spPr>
            <a:xfrm>
              <a:off x="5996191" y="3250925"/>
              <a:ext cx="0" cy="332509"/>
            </a:xfrm>
            <a:custGeom>
              <a:avLst/>
              <a:gdLst>
                <a:gd name="connsiteX0" fmla="*/ 0 w 0"/>
                <a:gd name="connsiteY0" fmla="*/ 0 h 332509"/>
                <a:gd name="connsiteX1" fmla="*/ 0 w 0"/>
                <a:gd name="connsiteY1" fmla="*/ 332509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32509">
                  <a:moveTo>
                    <a:pt x="0" y="0"/>
                  </a:moveTo>
                  <a:lnTo>
                    <a:pt x="0" y="332509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Freeform 43"/>
            <p:cNvSpPr/>
            <p:nvPr/>
          </p:nvSpPr>
          <p:spPr>
            <a:xfrm>
              <a:off x="5432537" y="3372252"/>
              <a:ext cx="795647" cy="71592"/>
            </a:xfrm>
            <a:custGeom>
              <a:avLst/>
              <a:gdLst>
                <a:gd name="connsiteX0" fmla="*/ 0 w 795647"/>
                <a:gd name="connsiteY0" fmla="*/ 71592 h 71592"/>
                <a:gd name="connsiteX1" fmla="*/ 59376 w 795647"/>
                <a:gd name="connsiteY1" fmla="*/ 59717 h 71592"/>
                <a:gd name="connsiteX2" fmla="*/ 142504 w 795647"/>
                <a:gd name="connsiteY2" fmla="*/ 35966 h 71592"/>
                <a:gd name="connsiteX3" fmla="*/ 308758 w 795647"/>
                <a:gd name="connsiteY3" fmla="*/ 24091 h 71592"/>
                <a:gd name="connsiteX4" fmla="*/ 795647 w 795647"/>
                <a:gd name="connsiteY4" fmla="*/ 340 h 71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5647" h="71592">
                  <a:moveTo>
                    <a:pt x="0" y="71592"/>
                  </a:moveTo>
                  <a:cubicBezTo>
                    <a:pt x="19792" y="67634"/>
                    <a:pt x="39795" y="64612"/>
                    <a:pt x="59376" y="59717"/>
                  </a:cubicBezTo>
                  <a:cubicBezTo>
                    <a:pt x="87334" y="52728"/>
                    <a:pt x="113975" y="40042"/>
                    <a:pt x="142504" y="35966"/>
                  </a:cubicBezTo>
                  <a:cubicBezTo>
                    <a:pt x="197505" y="28109"/>
                    <a:pt x="253362" y="28352"/>
                    <a:pt x="308758" y="24091"/>
                  </a:cubicBezTo>
                  <a:cubicBezTo>
                    <a:pt x="683180" y="-4711"/>
                    <a:pt x="497174" y="340"/>
                    <a:pt x="795647" y="34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412675" y="3232662"/>
            <a:ext cx="795647" cy="332510"/>
            <a:chOff x="5432537" y="3250924"/>
            <a:chExt cx="795647" cy="332510"/>
          </a:xfrm>
        </p:grpSpPr>
        <p:sp>
          <p:nvSpPr>
            <p:cNvPr id="46" name="Freeform 45"/>
            <p:cNvSpPr/>
            <p:nvPr/>
          </p:nvSpPr>
          <p:spPr>
            <a:xfrm>
              <a:off x="5582958" y="3250925"/>
              <a:ext cx="0" cy="332509"/>
            </a:xfrm>
            <a:custGeom>
              <a:avLst/>
              <a:gdLst>
                <a:gd name="connsiteX0" fmla="*/ 0 w 0"/>
                <a:gd name="connsiteY0" fmla="*/ 0 h 332509"/>
                <a:gd name="connsiteX1" fmla="*/ 0 w 0"/>
                <a:gd name="connsiteY1" fmla="*/ 332509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32509">
                  <a:moveTo>
                    <a:pt x="0" y="0"/>
                  </a:moveTo>
                  <a:lnTo>
                    <a:pt x="0" y="332509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5725460" y="3250925"/>
              <a:ext cx="0" cy="332509"/>
            </a:xfrm>
            <a:custGeom>
              <a:avLst/>
              <a:gdLst>
                <a:gd name="connsiteX0" fmla="*/ 0 w 0"/>
                <a:gd name="connsiteY0" fmla="*/ 0 h 332509"/>
                <a:gd name="connsiteX1" fmla="*/ 0 w 0"/>
                <a:gd name="connsiteY1" fmla="*/ 332509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32509">
                  <a:moveTo>
                    <a:pt x="0" y="0"/>
                  </a:moveTo>
                  <a:lnTo>
                    <a:pt x="0" y="332509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5885778" y="3250924"/>
              <a:ext cx="0" cy="332509"/>
            </a:xfrm>
            <a:custGeom>
              <a:avLst/>
              <a:gdLst>
                <a:gd name="connsiteX0" fmla="*/ 0 w 0"/>
                <a:gd name="connsiteY0" fmla="*/ 0 h 332509"/>
                <a:gd name="connsiteX1" fmla="*/ 0 w 0"/>
                <a:gd name="connsiteY1" fmla="*/ 332509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32509">
                  <a:moveTo>
                    <a:pt x="0" y="0"/>
                  </a:moveTo>
                  <a:lnTo>
                    <a:pt x="0" y="332509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5996191" y="3250925"/>
              <a:ext cx="0" cy="332509"/>
            </a:xfrm>
            <a:custGeom>
              <a:avLst/>
              <a:gdLst>
                <a:gd name="connsiteX0" fmla="*/ 0 w 0"/>
                <a:gd name="connsiteY0" fmla="*/ 0 h 332509"/>
                <a:gd name="connsiteX1" fmla="*/ 0 w 0"/>
                <a:gd name="connsiteY1" fmla="*/ 332509 h 3325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32509">
                  <a:moveTo>
                    <a:pt x="0" y="0"/>
                  </a:moveTo>
                  <a:lnTo>
                    <a:pt x="0" y="332509"/>
                  </a:ln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5432537" y="3372252"/>
              <a:ext cx="795647" cy="71592"/>
            </a:xfrm>
            <a:custGeom>
              <a:avLst/>
              <a:gdLst>
                <a:gd name="connsiteX0" fmla="*/ 0 w 795647"/>
                <a:gd name="connsiteY0" fmla="*/ 71592 h 71592"/>
                <a:gd name="connsiteX1" fmla="*/ 59376 w 795647"/>
                <a:gd name="connsiteY1" fmla="*/ 59717 h 71592"/>
                <a:gd name="connsiteX2" fmla="*/ 142504 w 795647"/>
                <a:gd name="connsiteY2" fmla="*/ 35966 h 71592"/>
                <a:gd name="connsiteX3" fmla="*/ 308758 w 795647"/>
                <a:gd name="connsiteY3" fmla="*/ 24091 h 71592"/>
                <a:gd name="connsiteX4" fmla="*/ 795647 w 795647"/>
                <a:gd name="connsiteY4" fmla="*/ 340 h 71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5647" h="71592">
                  <a:moveTo>
                    <a:pt x="0" y="71592"/>
                  </a:moveTo>
                  <a:cubicBezTo>
                    <a:pt x="19792" y="67634"/>
                    <a:pt x="39795" y="64612"/>
                    <a:pt x="59376" y="59717"/>
                  </a:cubicBezTo>
                  <a:cubicBezTo>
                    <a:pt x="87334" y="52728"/>
                    <a:pt x="113975" y="40042"/>
                    <a:pt x="142504" y="35966"/>
                  </a:cubicBezTo>
                  <a:cubicBezTo>
                    <a:pt x="197505" y="28109"/>
                    <a:pt x="253362" y="28352"/>
                    <a:pt x="308758" y="24091"/>
                  </a:cubicBezTo>
                  <a:cubicBezTo>
                    <a:pt x="683180" y="-4711"/>
                    <a:pt x="497174" y="340"/>
                    <a:pt x="795647" y="34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56999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10" grpId="0" animBg="1"/>
      <p:bldP spid="16" grpId="0" animBg="1"/>
      <p:bldP spid="15" grpId="0"/>
      <p:bldP spid="19" grpId="0" animBg="1"/>
      <p:bldP spid="17" grpId="0"/>
      <p:bldP spid="20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81848" y="260648"/>
            <a:ext cx="8194608" cy="6264696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476672"/>
            <a:ext cx="7704856" cy="129266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Drawing a pictogram</a:t>
            </a:r>
          </a:p>
          <a:p>
            <a:pPr algn="ctr"/>
            <a:endParaRPr lang="en-GB" sz="1400" dirty="0">
              <a:solidFill>
                <a:srgbClr val="FF0000"/>
              </a:solidFill>
              <a:latin typeface="Tahoma" panose="020B0604030504040204" pitchFamily="34" charset="0"/>
            </a:endParaRPr>
          </a:p>
          <a:p>
            <a:pPr algn="ctr"/>
            <a:endParaRPr lang="en-GB" sz="1600" dirty="0">
              <a:solidFill>
                <a:schemeClr val="accent1"/>
              </a:solidFill>
              <a:latin typeface="Tahoma" panose="020B0604030504040204" pitchFamily="34" charset="0"/>
            </a:endParaRPr>
          </a:p>
          <a:p>
            <a:pPr algn="ctr"/>
            <a:endParaRPr lang="en-GB" sz="1600" dirty="0">
              <a:solidFill>
                <a:srgbClr val="4F81BD"/>
              </a:solidFill>
              <a:latin typeface="Tahoma" panose="020B0604030504040204" pitchFamily="34" charset="0"/>
            </a:endParaRPr>
          </a:p>
        </p:txBody>
      </p:sp>
      <p:sp>
        <p:nvSpPr>
          <p:cNvPr id="18" name="Explosion 2 17"/>
          <p:cNvSpPr/>
          <p:nvPr/>
        </p:nvSpPr>
        <p:spPr>
          <a:xfrm rot="715176">
            <a:off x="-850023" y="3727410"/>
            <a:ext cx="4858346" cy="3465980"/>
          </a:xfrm>
          <a:prstGeom prst="irregularSeal2">
            <a:avLst/>
          </a:prstGeom>
          <a:ln>
            <a:solidFill>
              <a:srgbClr val="E858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-99032" y="4798680"/>
            <a:ext cx="28083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  <a:latin typeface="Tahoma" panose="020B0604030504040204" pitchFamily="34" charset="0"/>
              </a:rPr>
              <a:t>1. Draw a table with 2 columns. One is for your </a:t>
            </a:r>
            <a:r>
              <a:rPr lang="en-GB" sz="1600" dirty="0" smtClean="0">
                <a:solidFill>
                  <a:schemeClr val="bg1"/>
                </a:solidFill>
                <a:latin typeface="Tahoma" panose="020B0604030504040204" pitchFamily="34" charset="0"/>
              </a:rPr>
              <a:t>pizza topping</a:t>
            </a:r>
            <a:r>
              <a:rPr lang="en-GB" sz="1600" dirty="0" smtClean="0">
                <a:solidFill>
                  <a:schemeClr val="bg1"/>
                </a:solidFill>
                <a:latin typeface="Tahoma" panose="020B0604030504040204" pitchFamily="34" charset="0"/>
              </a:rPr>
              <a:t> </a:t>
            </a:r>
            <a:r>
              <a:rPr lang="en-GB" sz="1600" dirty="0" smtClean="0">
                <a:solidFill>
                  <a:schemeClr val="bg1"/>
                </a:solidFill>
                <a:latin typeface="Tahoma" panose="020B0604030504040204" pitchFamily="34" charset="0"/>
              </a:rPr>
              <a:t>ideas and the other is for how many children voted for them.</a:t>
            </a:r>
            <a:endParaRPr lang="en-GB" sz="1600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22" name="Explosion 2 21"/>
          <p:cNvSpPr/>
          <p:nvPr/>
        </p:nvSpPr>
        <p:spPr>
          <a:xfrm rot="715176">
            <a:off x="5301304" y="3699630"/>
            <a:ext cx="4858346" cy="3465980"/>
          </a:xfrm>
          <a:prstGeom prst="irregularSeal2">
            <a:avLst/>
          </a:prstGeom>
          <a:ln>
            <a:solidFill>
              <a:srgbClr val="E8580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Explosion 2 19"/>
          <p:cNvSpPr/>
          <p:nvPr/>
        </p:nvSpPr>
        <p:spPr>
          <a:xfrm rot="1283059">
            <a:off x="3060082" y="3701790"/>
            <a:ext cx="2902328" cy="2808281"/>
          </a:xfrm>
          <a:prstGeom prst="irregularSeal2">
            <a:avLst/>
          </a:prstGeom>
          <a:solidFill>
            <a:srgbClr val="E8580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6082615" y="4731756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Tahoma" panose="020B0604030504040204" pitchFamily="34" charset="0"/>
              </a:rPr>
              <a:t>3</a:t>
            </a:r>
            <a:r>
              <a:rPr lang="en-GB" sz="1600" dirty="0" smtClean="0">
                <a:solidFill>
                  <a:schemeClr val="bg1"/>
                </a:solidFill>
                <a:latin typeface="Tahoma" panose="020B0604030504040204" pitchFamily="34" charset="0"/>
              </a:rPr>
              <a:t>. Add a key</a:t>
            </a:r>
            <a:r>
              <a:rPr lang="en-GB" dirty="0" smtClean="0">
                <a:solidFill>
                  <a:schemeClr val="bg1"/>
                </a:solidFill>
                <a:latin typeface="Tahoma" panose="020B0604030504040204" pitchFamily="34" charset="0"/>
              </a:rPr>
              <a:t>.</a:t>
            </a:r>
            <a:endParaRPr lang="en-GB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46676" y="4444210"/>
            <a:ext cx="17632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Tahoma" panose="020B0604030504040204" pitchFamily="34" charset="0"/>
              </a:rPr>
              <a:t>2</a:t>
            </a:r>
            <a:r>
              <a:rPr lang="en-GB" sz="1600" dirty="0" smtClean="0">
                <a:solidFill>
                  <a:schemeClr val="bg1"/>
                </a:solidFill>
                <a:latin typeface="Tahoma" panose="020B0604030504040204" pitchFamily="34" charset="0"/>
              </a:rPr>
              <a:t>. Draw 1 symbol for every 2 people who voted for each </a:t>
            </a:r>
            <a:r>
              <a:rPr lang="en-GB" sz="1600" dirty="0" smtClean="0">
                <a:solidFill>
                  <a:schemeClr val="bg1"/>
                </a:solidFill>
                <a:latin typeface="Tahoma" panose="020B0604030504040204" pitchFamily="34" charset="0"/>
              </a:rPr>
              <a:t>topping</a:t>
            </a:r>
            <a:r>
              <a:rPr lang="en-GB" sz="1600" dirty="0" smtClean="0">
                <a:solidFill>
                  <a:schemeClr val="bg1"/>
                </a:solidFill>
                <a:latin typeface="Tahoma" panose="020B0604030504040204" pitchFamily="34" charset="0"/>
              </a:rPr>
              <a:t>.</a:t>
            </a:r>
            <a:endParaRPr lang="en-GB" sz="1600" dirty="0" smtClean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50015" y="5092103"/>
            <a:ext cx="277900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Tahoma" panose="020B0604030504040204" pitchFamily="34" charset="0"/>
              </a:rPr>
              <a:t>4</a:t>
            </a:r>
            <a:r>
              <a:rPr lang="en-GB" sz="1600" dirty="0" smtClean="0">
                <a:solidFill>
                  <a:schemeClr val="bg1"/>
                </a:solidFill>
                <a:latin typeface="Tahoma" panose="020B0604030504040204" pitchFamily="34" charset="0"/>
              </a:rPr>
              <a:t>. How can we show an odd number of votes?</a:t>
            </a:r>
          </a:p>
          <a:p>
            <a:pPr algn="ctr"/>
            <a:r>
              <a:rPr lang="en-GB" sz="1600" dirty="0" smtClean="0">
                <a:solidFill>
                  <a:schemeClr val="bg1"/>
                </a:solidFill>
                <a:latin typeface="Tahoma" panose="020B0604030504040204" pitchFamily="34" charset="0"/>
              </a:rPr>
              <a:t>5. How many children voted for each </a:t>
            </a:r>
            <a:r>
              <a:rPr lang="en-GB" sz="1600" dirty="0" smtClean="0">
                <a:solidFill>
                  <a:schemeClr val="bg1"/>
                </a:solidFill>
                <a:latin typeface="Tahoma" panose="020B0604030504040204" pitchFamily="34" charset="0"/>
              </a:rPr>
              <a:t>topping</a:t>
            </a:r>
            <a:r>
              <a:rPr lang="en-GB" sz="1600" dirty="0" smtClean="0">
                <a:solidFill>
                  <a:schemeClr val="bg1"/>
                </a:solidFill>
                <a:latin typeface="Tahoma" panose="020B0604030504040204" pitchFamily="34" charset="0"/>
              </a:rPr>
              <a:t>?</a:t>
            </a:r>
            <a:endParaRPr lang="en-GB" sz="1600" dirty="0">
              <a:solidFill>
                <a:schemeClr val="bg1"/>
              </a:solidFill>
              <a:latin typeface="Tahoma" panose="020B060403050404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9622" y="165234"/>
            <a:ext cx="1438099" cy="1088557"/>
          </a:xfrm>
          <a:prstGeom prst="rect">
            <a:avLst/>
          </a:prstGeom>
        </p:spPr>
      </p:pic>
      <p:graphicFrame>
        <p:nvGraphicFramePr>
          <p:cNvPr id="27" name="Table 2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2480104"/>
              </p:ext>
            </p:extLst>
          </p:nvPr>
        </p:nvGraphicFramePr>
        <p:xfrm>
          <a:off x="899592" y="1340769"/>
          <a:ext cx="7344816" cy="24482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30200"/>
                <a:gridCol w="4014616"/>
              </a:tblGrid>
              <a:tr h="489654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ahoma" panose="020B0604030504040204" pitchFamily="34" charset="0"/>
                        </a:rPr>
                        <a:t>Pizza</a:t>
                      </a:r>
                      <a:r>
                        <a:rPr lang="en-GB" baseline="0" dirty="0" smtClean="0">
                          <a:latin typeface="Tahoma" panose="020B0604030504040204" pitchFamily="34" charset="0"/>
                        </a:rPr>
                        <a:t> Topping</a:t>
                      </a:r>
                      <a:endParaRPr lang="en-GB" dirty="0">
                        <a:latin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ahoma" panose="020B0604030504040204" pitchFamily="34" charset="0"/>
                        </a:rPr>
                        <a:t>Tally</a:t>
                      </a:r>
                      <a:endParaRPr lang="en-GB" dirty="0">
                        <a:latin typeface="Tahoma" panose="020B0604030504040204" pitchFamily="34" charset="0"/>
                      </a:endParaRPr>
                    </a:p>
                  </a:txBody>
                  <a:tcPr/>
                </a:tc>
              </a:tr>
              <a:tr h="489654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ahoma" panose="020B0604030504040204" pitchFamily="34" charset="0"/>
                        </a:rPr>
                        <a:t>Ham</a:t>
                      </a:r>
                      <a:r>
                        <a:rPr lang="en-GB" baseline="0" dirty="0" smtClean="0">
                          <a:latin typeface="Tahoma" panose="020B0604030504040204" pitchFamily="34" charset="0"/>
                        </a:rPr>
                        <a:t> &amp; mushroom</a:t>
                      </a:r>
                      <a:endParaRPr lang="en-GB" dirty="0">
                        <a:latin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489654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latin typeface="Tahoma" panose="020B0604030504040204" pitchFamily="34" charset="0"/>
                        </a:rPr>
                        <a:t>Chicken</a:t>
                      </a:r>
                      <a:r>
                        <a:rPr lang="en-GB" baseline="0" dirty="0" smtClean="0">
                          <a:latin typeface="Tahoma" panose="020B0604030504040204" pitchFamily="34" charset="0"/>
                        </a:rPr>
                        <a:t> &amp; red pepper</a:t>
                      </a:r>
                      <a:endParaRPr lang="en-GB" dirty="0">
                        <a:latin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4896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Tahoma" panose="020B0604030504040204" pitchFamily="34" charset="0"/>
                        </a:rPr>
                        <a:t>Beef</a:t>
                      </a:r>
                      <a:r>
                        <a:rPr lang="en-GB" baseline="0" dirty="0" smtClean="0">
                          <a:latin typeface="Tahoma" panose="020B0604030504040204" pitchFamily="34" charset="0"/>
                        </a:rPr>
                        <a:t> &amp; red onion</a:t>
                      </a:r>
                      <a:endParaRPr lang="en-GB" dirty="0" smtClean="0">
                        <a:latin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48965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>
                          <a:latin typeface="Tahoma" panose="020B0604030504040204" pitchFamily="34" charset="0"/>
                        </a:rPr>
                        <a:t>Tomato,</a:t>
                      </a:r>
                      <a:r>
                        <a:rPr lang="en-GB" baseline="0" dirty="0" smtClean="0">
                          <a:latin typeface="Tahoma" panose="020B0604030504040204" pitchFamily="34" charset="0"/>
                        </a:rPr>
                        <a:t> rocket &amp; sweetcorn</a:t>
                      </a:r>
                      <a:endParaRPr lang="en-GB" dirty="0" smtClean="0">
                        <a:latin typeface="Tahom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768328" y="1521394"/>
            <a:ext cx="1160689" cy="1107996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sz="1600" u="sng" dirty="0" smtClean="0">
                <a:latin typeface="Tahoma" panose="020B0604030504040204" pitchFamily="34" charset="0"/>
              </a:rPr>
              <a:t>Key:</a:t>
            </a:r>
          </a:p>
          <a:p>
            <a:endParaRPr lang="en-GB" sz="1400" u="sng" dirty="0" smtClean="0">
              <a:latin typeface="Tahoma" panose="020B0604030504040204" pitchFamily="34" charset="0"/>
            </a:endParaRPr>
          </a:p>
          <a:p>
            <a:r>
              <a:rPr lang="en-GB" dirty="0" smtClean="0"/>
              <a:t>          </a:t>
            </a:r>
            <a:r>
              <a:rPr lang="en-GB" sz="1600" dirty="0" smtClean="0">
                <a:latin typeface="Tahoma" panose="020B0604030504040204" pitchFamily="34" charset="0"/>
              </a:rPr>
              <a:t>=2</a:t>
            </a:r>
            <a:endParaRPr lang="en-GB" dirty="0" smtClean="0">
              <a:latin typeface="Tahoma" panose="020B0604030504040204" pitchFamily="34" charset="0"/>
            </a:endParaRPr>
          </a:p>
          <a:p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403" l="0" r="100000">
                        <a14:foregroundMark x1="4567" y1="32836" x2="4567" y2="32836"/>
                        <a14:foregroundMark x1="5675" y1="30348" x2="5675" y2="30348"/>
                        <a14:foregroundMark x1="8443" y1="28955" x2="8443" y2="28955"/>
                        <a14:foregroundMark x1="3668" y1="51045" x2="3668" y2="51045"/>
                        <a14:foregroundMark x1="1799" y1="39502" x2="1799" y2="39502"/>
                        <a14:foregroundMark x1="3875" y1="38905" x2="3875" y2="38905"/>
                        <a14:foregroundMark x1="4152" y1="44876" x2="4152" y2="44876"/>
                        <a14:foregroundMark x1="4291" y1="54627" x2="4291" y2="54627"/>
                        <a14:foregroundMark x1="2907" y1="56915" x2="2907" y2="56915"/>
                        <a14:foregroundMark x1="4083" y1="59701" x2="4083" y2="59701"/>
                        <a14:foregroundMark x1="7820" y1="64179" x2="7820" y2="64179"/>
                        <a14:foregroundMark x1="7128" y1="67264" x2="7128" y2="67264"/>
                        <a14:foregroundMark x1="8858" y1="66766" x2="8858" y2="66766"/>
                        <a14:foregroundMark x1="6436" y1="71443" x2="6436" y2="71443"/>
                        <a14:foregroundMark x1="9412" y1="69552" x2="9412" y2="69552"/>
                        <a14:foregroundMark x1="12872" y1="72537" x2="12872" y2="72537"/>
                        <a14:foregroundMark x1="8028" y1="72239" x2="8028" y2="72239"/>
                        <a14:foregroundMark x1="10035" y1="73234" x2="10035" y2="73234"/>
                        <a14:foregroundMark x1="14671" y1="74328" x2="14671" y2="74328"/>
                        <a14:foregroundMark x1="15571" y1="76318" x2="15571" y2="76318"/>
                        <a14:foregroundMark x1="14948" y1="76816" x2="14948" y2="76816"/>
                        <a14:foregroundMark x1="18131" y1="76816" x2="18131" y2="76816"/>
                        <a14:foregroundMark x1="19654" y1="77811" x2="19654" y2="77811"/>
                        <a14:foregroundMark x1="7405" y1="62587" x2="7405" y2="62587"/>
                        <a14:foregroundMark x1="9689" y1="25075" x2="9689" y2="25075"/>
                        <a14:foregroundMark x1="7612" y1="25075" x2="7612" y2="25075"/>
                        <a14:foregroundMark x1="9550" y1="22388" x2="9550" y2="22388"/>
                        <a14:foregroundMark x1="10934" y1="21990" x2="10934" y2="21990"/>
                        <a14:foregroundMark x1="26574" y1="84577" x2="26574" y2="84577"/>
                        <a14:foregroundMark x1="46644" y1="91343" x2="46644" y2="91343"/>
                        <a14:foregroundMark x1="45398" y1="89950" x2="45398" y2="89950"/>
                        <a14:foregroundMark x1="43737" y1="89950" x2="43737" y2="89950"/>
                        <a14:foregroundMark x1="44014" y1="92139" x2="44014" y2="92139"/>
                        <a14:foregroundMark x1="45398" y1="94527" x2="45398" y2="94527"/>
                        <a14:foregroundMark x1="44014" y1="96318" x2="44014" y2="96318"/>
                        <a14:foregroundMark x1="47336" y1="97512" x2="47336" y2="97512"/>
                        <a14:foregroundMark x1="51488" y1="95920" x2="51488" y2="95920"/>
                        <a14:foregroundMark x1="50242" y1="94726" x2="50242" y2="94726"/>
                        <a14:foregroundMark x1="52042" y1="91940" x2="52042" y2="91940"/>
                        <a14:foregroundMark x1="57439" y1="90746" x2="57439" y2="90746"/>
                        <a14:foregroundMark x1="61453" y1="90746" x2="61453" y2="90746"/>
                        <a14:foregroundMark x1="65882" y1="90149" x2="65882" y2="90149"/>
                        <a14:foregroundMark x1="89273" y1="70249" x2="89273" y2="70249"/>
                        <a14:foregroundMark x1="88304" y1="73234" x2="88304" y2="73234"/>
                        <a14:foregroundMark x1="85536" y1="73433" x2="85536" y2="73433"/>
                        <a14:foregroundMark x1="85536" y1="76020" x2="85536" y2="76020"/>
                        <a14:foregroundMark x1="86228" y1="77214" x2="86228" y2="77214"/>
                        <a14:foregroundMark x1="87059" y1="80398" x2="87059" y2="80398"/>
                        <a14:foregroundMark x1="91488" y1="76418" x2="91488" y2="76418"/>
                        <a14:foregroundMark x1="89135" y1="76418" x2="89135" y2="76418"/>
                        <a14:foregroundMark x1="97439" y1="63881" x2="97439" y2="63881"/>
                        <a14:foregroundMark x1="94533" y1="61891" x2="94533" y2="61891"/>
                        <a14:foregroundMark x1="93979" y1="56915" x2="93979" y2="56915"/>
                        <a14:foregroundMark x1="95779" y1="52935" x2="95779" y2="52935"/>
                        <a14:foregroundMark x1="95779" y1="46169" x2="95779" y2="461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983" y="2906420"/>
            <a:ext cx="459854" cy="31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403" l="0" r="100000">
                        <a14:foregroundMark x1="4567" y1="32836" x2="4567" y2="32836"/>
                        <a14:foregroundMark x1="5675" y1="30348" x2="5675" y2="30348"/>
                        <a14:foregroundMark x1="8443" y1="28955" x2="8443" y2="28955"/>
                        <a14:foregroundMark x1="3668" y1="51045" x2="3668" y2="51045"/>
                        <a14:foregroundMark x1="1799" y1="39502" x2="1799" y2="39502"/>
                        <a14:foregroundMark x1="3875" y1="38905" x2="3875" y2="38905"/>
                        <a14:foregroundMark x1="4152" y1="44876" x2="4152" y2="44876"/>
                        <a14:foregroundMark x1="4291" y1="54627" x2="4291" y2="54627"/>
                        <a14:foregroundMark x1="2907" y1="56915" x2="2907" y2="56915"/>
                        <a14:foregroundMark x1="4083" y1="59701" x2="4083" y2="59701"/>
                        <a14:foregroundMark x1="7820" y1="64179" x2="7820" y2="64179"/>
                        <a14:foregroundMark x1="7128" y1="67264" x2="7128" y2="67264"/>
                        <a14:foregroundMark x1="8858" y1="66766" x2="8858" y2="66766"/>
                        <a14:foregroundMark x1="6436" y1="71443" x2="6436" y2="71443"/>
                        <a14:foregroundMark x1="9412" y1="69552" x2="9412" y2="69552"/>
                        <a14:foregroundMark x1="12872" y1="72537" x2="12872" y2="72537"/>
                        <a14:foregroundMark x1="8028" y1="72239" x2="8028" y2="72239"/>
                        <a14:foregroundMark x1="10035" y1="73234" x2="10035" y2="73234"/>
                        <a14:foregroundMark x1="14671" y1="74328" x2="14671" y2="74328"/>
                        <a14:foregroundMark x1="15571" y1="76318" x2="15571" y2="76318"/>
                        <a14:foregroundMark x1="14948" y1="76816" x2="14948" y2="76816"/>
                        <a14:foregroundMark x1="18131" y1="76816" x2="18131" y2="76816"/>
                        <a14:foregroundMark x1="19654" y1="77811" x2="19654" y2="77811"/>
                        <a14:foregroundMark x1="7405" y1="62587" x2="7405" y2="62587"/>
                        <a14:foregroundMark x1="9689" y1="25075" x2="9689" y2="25075"/>
                        <a14:foregroundMark x1="7612" y1="25075" x2="7612" y2="25075"/>
                        <a14:foregroundMark x1="9550" y1="22388" x2="9550" y2="22388"/>
                        <a14:foregroundMark x1="10934" y1="21990" x2="10934" y2="21990"/>
                        <a14:foregroundMark x1="26574" y1="84577" x2="26574" y2="84577"/>
                        <a14:foregroundMark x1="46644" y1="91343" x2="46644" y2="91343"/>
                        <a14:foregroundMark x1="45398" y1="89950" x2="45398" y2="89950"/>
                        <a14:foregroundMark x1="43737" y1="89950" x2="43737" y2="89950"/>
                        <a14:foregroundMark x1="44014" y1="92139" x2="44014" y2="92139"/>
                        <a14:foregroundMark x1="45398" y1="94527" x2="45398" y2="94527"/>
                        <a14:foregroundMark x1="44014" y1="96318" x2="44014" y2="96318"/>
                        <a14:foregroundMark x1="47336" y1="97512" x2="47336" y2="97512"/>
                        <a14:foregroundMark x1="51488" y1="95920" x2="51488" y2="95920"/>
                        <a14:foregroundMark x1="50242" y1="94726" x2="50242" y2="94726"/>
                        <a14:foregroundMark x1="52042" y1="91940" x2="52042" y2="91940"/>
                        <a14:foregroundMark x1="57439" y1="90746" x2="57439" y2="90746"/>
                        <a14:foregroundMark x1="61453" y1="90746" x2="61453" y2="90746"/>
                        <a14:foregroundMark x1="65882" y1="90149" x2="65882" y2="90149"/>
                        <a14:foregroundMark x1="89273" y1="70249" x2="89273" y2="70249"/>
                        <a14:foregroundMark x1="88304" y1="73234" x2="88304" y2="73234"/>
                        <a14:foregroundMark x1="85536" y1="73433" x2="85536" y2="73433"/>
                        <a14:foregroundMark x1="85536" y1="76020" x2="85536" y2="76020"/>
                        <a14:foregroundMark x1="86228" y1="77214" x2="86228" y2="77214"/>
                        <a14:foregroundMark x1="87059" y1="80398" x2="87059" y2="80398"/>
                        <a14:foregroundMark x1="91488" y1="76418" x2="91488" y2="76418"/>
                        <a14:foregroundMark x1="89135" y1="76418" x2="89135" y2="76418"/>
                        <a14:foregroundMark x1="97439" y1="63881" x2="97439" y2="63881"/>
                        <a14:foregroundMark x1="94533" y1="61891" x2="94533" y2="61891"/>
                        <a14:foregroundMark x1="93979" y1="56915" x2="93979" y2="56915"/>
                        <a14:foregroundMark x1="95779" y1="52935" x2="95779" y2="52935"/>
                        <a14:foregroundMark x1="95779" y1="46169" x2="95779" y2="461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837" y="2906420"/>
            <a:ext cx="459854" cy="31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403" l="0" r="100000">
                        <a14:foregroundMark x1="4567" y1="32836" x2="4567" y2="32836"/>
                        <a14:foregroundMark x1="5675" y1="30348" x2="5675" y2="30348"/>
                        <a14:foregroundMark x1="8443" y1="28955" x2="8443" y2="28955"/>
                        <a14:foregroundMark x1="3668" y1="51045" x2="3668" y2="51045"/>
                        <a14:foregroundMark x1="1799" y1="39502" x2="1799" y2="39502"/>
                        <a14:foregroundMark x1="3875" y1="38905" x2="3875" y2="38905"/>
                        <a14:foregroundMark x1="4152" y1="44876" x2="4152" y2="44876"/>
                        <a14:foregroundMark x1="4291" y1="54627" x2="4291" y2="54627"/>
                        <a14:foregroundMark x1="2907" y1="56915" x2="2907" y2="56915"/>
                        <a14:foregroundMark x1="4083" y1="59701" x2="4083" y2="59701"/>
                        <a14:foregroundMark x1="7820" y1="64179" x2="7820" y2="64179"/>
                        <a14:foregroundMark x1="7128" y1="67264" x2="7128" y2="67264"/>
                        <a14:foregroundMark x1="8858" y1="66766" x2="8858" y2="66766"/>
                        <a14:foregroundMark x1="6436" y1="71443" x2="6436" y2="71443"/>
                        <a14:foregroundMark x1="9412" y1="69552" x2="9412" y2="69552"/>
                        <a14:foregroundMark x1="12872" y1="72537" x2="12872" y2="72537"/>
                        <a14:foregroundMark x1="8028" y1="72239" x2="8028" y2="72239"/>
                        <a14:foregroundMark x1="10035" y1="73234" x2="10035" y2="73234"/>
                        <a14:foregroundMark x1="14671" y1="74328" x2="14671" y2="74328"/>
                        <a14:foregroundMark x1="15571" y1="76318" x2="15571" y2="76318"/>
                        <a14:foregroundMark x1="14948" y1="76816" x2="14948" y2="76816"/>
                        <a14:foregroundMark x1="18131" y1="76816" x2="18131" y2="76816"/>
                        <a14:foregroundMark x1="19654" y1="77811" x2="19654" y2="77811"/>
                        <a14:foregroundMark x1="7405" y1="62587" x2="7405" y2="62587"/>
                        <a14:foregroundMark x1="9689" y1="25075" x2="9689" y2="25075"/>
                        <a14:foregroundMark x1="7612" y1="25075" x2="7612" y2="25075"/>
                        <a14:foregroundMark x1="9550" y1="22388" x2="9550" y2="22388"/>
                        <a14:foregroundMark x1="10934" y1="21990" x2="10934" y2="21990"/>
                        <a14:foregroundMark x1="26574" y1="84577" x2="26574" y2="84577"/>
                        <a14:foregroundMark x1="46644" y1="91343" x2="46644" y2="91343"/>
                        <a14:foregroundMark x1="45398" y1="89950" x2="45398" y2="89950"/>
                        <a14:foregroundMark x1="43737" y1="89950" x2="43737" y2="89950"/>
                        <a14:foregroundMark x1="44014" y1="92139" x2="44014" y2="92139"/>
                        <a14:foregroundMark x1="45398" y1="94527" x2="45398" y2="94527"/>
                        <a14:foregroundMark x1="44014" y1="96318" x2="44014" y2="96318"/>
                        <a14:foregroundMark x1="47336" y1="97512" x2="47336" y2="97512"/>
                        <a14:foregroundMark x1="51488" y1="95920" x2="51488" y2="95920"/>
                        <a14:foregroundMark x1="50242" y1="94726" x2="50242" y2="94726"/>
                        <a14:foregroundMark x1="52042" y1="91940" x2="52042" y2="91940"/>
                        <a14:foregroundMark x1="57439" y1="90746" x2="57439" y2="90746"/>
                        <a14:foregroundMark x1="61453" y1="90746" x2="61453" y2="90746"/>
                        <a14:foregroundMark x1="65882" y1="90149" x2="65882" y2="90149"/>
                        <a14:foregroundMark x1="89273" y1="70249" x2="89273" y2="70249"/>
                        <a14:foregroundMark x1="88304" y1="73234" x2="88304" y2="73234"/>
                        <a14:foregroundMark x1="85536" y1="73433" x2="85536" y2="73433"/>
                        <a14:foregroundMark x1="85536" y1="76020" x2="85536" y2="76020"/>
                        <a14:foregroundMark x1="86228" y1="77214" x2="86228" y2="77214"/>
                        <a14:foregroundMark x1="87059" y1="80398" x2="87059" y2="80398"/>
                        <a14:foregroundMark x1="91488" y1="76418" x2="91488" y2="76418"/>
                        <a14:foregroundMark x1="89135" y1="76418" x2="89135" y2="76418"/>
                        <a14:foregroundMark x1="97439" y1="63881" x2="97439" y2="63881"/>
                        <a14:foregroundMark x1="94533" y1="61891" x2="94533" y2="61891"/>
                        <a14:foregroundMark x1="93979" y1="56915" x2="93979" y2="56915"/>
                        <a14:foregroundMark x1="95779" y1="52935" x2="95779" y2="52935"/>
                        <a14:foregroundMark x1="95779" y1="46169" x2="95779" y2="461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691" y="2906420"/>
            <a:ext cx="459854" cy="31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403" l="0" r="100000">
                        <a14:foregroundMark x1="4567" y1="32836" x2="4567" y2="32836"/>
                        <a14:foregroundMark x1="5675" y1="30348" x2="5675" y2="30348"/>
                        <a14:foregroundMark x1="8443" y1="28955" x2="8443" y2="28955"/>
                        <a14:foregroundMark x1="3668" y1="51045" x2="3668" y2="51045"/>
                        <a14:foregroundMark x1="1799" y1="39502" x2="1799" y2="39502"/>
                        <a14:foregroundMark x1="3875" y1="38905" x2="3875" y2="38905"/>
                        <a14:foregroundMark x1="4152" y1="44876" x2="4152" y2="44876"/>
                        <a14:foregroundMark x1="4291" y1="54627" x2="4291" y2="54627"/>
                        <a14:foregroundMark x1="2907" y1="56915" x2="2907" y2="56915"/>
                        <a14:foregroundMark x1="4083" y1="59701" x2="4083" y2="59701"/>
                        <a14:foregroundMark x1="7820" y1="64179" x2="7820" y2="64179"/>
                        <a14:foregroundMark x1="7128" y1="67264" x2="7128" y2="67264"/>
                        <a14:foregroundMark x1="8858" y1="66766" x2="8858" y2="66766"/>
                        <a14:foregroundMark x1="6436" y1="71443" x2="6436" y2="71443"/>
                        <a14:foregroundMark x1="9412" y1="69552" x2="9412" y2="69552"/>
                        <a14:foregroundMark x1="12872" y1="72537" x2="12872" y2="72537"/>
                        <a14:foregroundMark x1="8028" y1="72239" x2="8028" y2="72239"/>
                        <a14:foregroundMark x1="10035" y1="73234" x2="10035" y2="73234"/>
                        <a14:foregroundMark x1="14671" y1="74328" x2="14671" y2="74328"/>
                        <a14:foregroundMark x1="15571" y1="76318" x2="15571" y2="76318"/>
                        <a14:foregroundMark x1="14948" y1="76816" x2="14948" y2="76816"/>
                        <a14:foregroundMark x1="18131" y1="76816" x2="18131" y2="76816"/>
                        <a14:foregroundMark x1="19654" y1="77811" x2="19654" y2="77811"/>
                        <a14:foregroundMark x1="7405" y1="62587" x2="7405" y2="62587"/>
                        <a14:foregroundMark x1="9689" y1="25075" x2="9689" y2="25075"/>
                        <a14:foregroundMark x1="7612" y1="25075" x2="7612" y2="25075"/>
                        <a14:foregroundMark x1="9550" y1="22388" x2="9550" y2="22388"/>
                        <a14:foregroundMark x1="10934" y1="21990" x2="10934" y2="21990"/>
                        <a14:foregroundMark x1="26574" y1="84577" x2="26574" y2="84577"/>
                        <a14:foregroundMark x1="46644" y1="91343" x2="46644" y2="91343"/>
                        <a14:foregroundMark x1="45398" y1="89950" x2="45398" y2="89950"/>
                        <a14:foregroundMark x1="43737" y1="89950" x2="43737" y2="89950"/>
                        <a14:foregroundMark x1="44014" y1="92139" x2="44014" y2="92139"/>
                        <a14:foregroundMark x1="45398" y1="94527" x2="45398" y2="94527"/>
                        <a14:foregroundMark x1="44014" y1="96318" x2="44014" y2="96318"/>
                        <a14:foregroundMark x1="47336" y1="97512" x2="47336" y2="97512"/>
                        <a14:foregroundMark x1="51488" y1="95920" x2="51488" y2="95920"/>
                        <a14:foregroundMark x1="50242" y1="94726" x2="50242" y2="94726"/>
                        <a14:foregroundMark x1="52042" y1="91940" x2="52042" y2="91940"/>
                        <a14:foregroundMark x1="57439" y1="90746" x2="57439" y2="90746"/>
                        <a14:foregroundMark x1="61453" y1="90746" x2="61453" y2="90746"/>
                        <a14:foregroundMark x1="65882" y1="90149" x2="65882" y2="90149"/>
                        <a14:foregroundMark x1="89273" y1="70249" x2="89273" y2="70249"/>
                        <a14:foregroundMark x1="88304" y1="73234" x2="88304" y2="73234"/>
                        <a14:foregroundMark x1="85536" y1="73433" x2="85536" y2="73433"/>
                        <a14:foregroundMark x1="85536" y1="76020" x2="85536" y2="76020"/>
                        <a14:foregroundMark x1="86228" y1="77214" x2="86228" y2="77214"/>
                        <a14:foregroundMark x1="87059" y1="80398" x2="87059" y2="80398"/>
                        <a14:foregroundMark x1="91488" y1="76418" x2="91488" y2="76418"/>
                        <a14:foregroundMark x1="89135" y1="76418" x2="89135" y2="76418"/>
                        <a14:foregroundMark x1="97439" y1="63881" x2="97439" y2="63881"/>
                        <a14:foregroundMark x1="94533" y1="61891" x2="94533" y2="61891"/>
                        <a14:foregroundMark x1="93979" y1="56915" x2="93979" y2="56915"/>
                        <a14:foregroundMark x1="95779" y1="52935" x2="95779" y2="52935"/>
                        <a14:foregroundMark x1="95779" y1="46169" x2="95779" y2="461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983" y="2444725"/>
            <a:ext cx="459854" cy="31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403" l="0" r="100000">
                        <a14:foregroundMark x1="4567" y1="32836" x2="4567" y2="32836"/>
                        <a14:foregroundMark x1="5675" y1="30348" x2="5675" y2="30348"/>
                        <a14:foregroundMark x1="8443" y1="28955" x2="8443" y2="28955"/>
                        <a14:foregroundMark x1="3668" y1="51045" x2="3668" y2="51045"/>
                        <a14:foregroundMark x1="1799" y1="39502" x2="1799" y2="39502"/>
                        <a14:foregroundMark x1="3875" y1="38905" x2="3875" y2="38905"/>
                        <a14:foregroundMark x1="4152" y1="44876" x2="4152" y2="44876"/>
                        <a14:foregroundMark x1="4291" y1="54627" x2="4291" y2="54627"/>
                        <a14:foregroundMark x1="2907" y1="56915" x2="2907" y2="56915"/>
                        <a14:foregroundMark x1="4083" y1="59701" x2="4083" y2="59701"/>
                        <a14:foregroundMark x1="7820" y1="64179" x2="7820" y2="64179"/>
                        <a14:foregroundMark x1="7128" y1="67264" x2="7128" y2="67264"/>
                        <a14:foregroundMark x1="8858" y1="66766" x2="8858" y2="66766"/>
                        <a14:foregroundMark x1="6436" y1="71443" x2="6436" y2="71443"/>
                        <a14:foregroundMark x1="9412" y1="69552" x2="9412" y2="69552"/>
                        <a14:foregroundMark x1="12872" y1="72537" x2="12872" y2="72537"/>
                        <a14:foregroundMark x1="8028" y1="72239" x2="8028" y2="72239"/>
                        <a14:foregroundMark x1="10035" y1="73234" x2="10035" y2="73234"/>
                        <a14:foregroundMark x1="14671" y1="74328" x2="14671" y2="74328"/>
                        <a14:foregroundMark x1="15571" y1="76318" x2="15571" y2="76318"/>
                        <a14:foregroundMark x1="14948" y1="76816" x2="14948" y2="76816"/>
                        <a14:foregroundMark x1="18131" y1="76816" x2="18131" y2="76816"/>
                        <a14:foregroundMark x1="19654" y1="77811" x2="19654" y2="77811"/>
                        <a14:foregroundMark x1="7405" y1="62587" x2="7405" y2="62587"/>
                        <a14:foregroundMark x1="9689" y1="25075" x2="9689" y2="25075"/>
                        <a14:foregroundMark x1="7612" y1="25075" x2="7612" y2="25075"/>
                        <a14:foregroundMark x1="9550" y1="22388" x2="9550" y2="22388"/>
                        <a14:foregroundMark x1="10934" y1="21990" x2="10934" y2="21990"/>
                        <a14:foregroundMark x1="26574" y1="84577" x2="26574" y2="84577"/>
                        <a14:foregroundMark x1="46644" y1="91343" x2="46644" y2="91343"/>
                        <a14:foregroundMark x1="45398" y1="89950" x2="45398" y2="89950"/>
                        <a14:foregroundMark x1="43737" y1="89950" x2="43737" y2="89950"/>
                        <a14:foregroundMark x1="44014" y1="92139" x2="44014" y2="92139"/>
                        <a14:foregroundMark x1="45398" y1="94527" x2="45398" y2="94527"/>
                        <a14:foregroundMark x1="44014" y1="96318" x2="44014" y2="96318"/>
                        <a14:foregroundMark x1="47336" y1="97512" x2="47336" y2="97512"/>
                        <a14:foregroundMark x1="51488" y1="95920" x2="51488" y2="95920"/>
                        <a14:foregroundMark x1="50242" y1="94726" x2="50242" y2="94726"/>
                        <a14:foregroundMark x1="52042" y1="91940" x2="52042" y2="91940"/>
                        <a14:foregroundMark x1="57439" y1="90746" x2="57439" y2="90746"/>
                        <a14:foregroundMark x1="61453" y1="90746" x2="61453" y2="90746"/>
                        <a14:foregroundMark x1="65882" y1="90149" x2="65882" y2="90149"/>
                        <a14:foregroundMark x1="89273" y1="70249" x2="89273" y2="70249"/>
                        <a14:foregroundMark x1="88304" y1="73234" x2="88304" y2="73234"/>
                        <a14:foregroundMark x1="85536" y1="73433" x2="85536" y2="73433"/>
                        <a14:foregroundMark x1="85536" y1="76020" x2="85536" y2="76020"/>
                        <a14:foregroundMark x1="86228" y1="77214" x2="86228" y2="77214"/>
                        <a14:foregroundMark x1="87059" y1="80398" x2="87059" y2="80398"/>
                        <a14:foregroundMark x1="91488" y1="76418" x2="91488" y2="76418"/>
                        <a14:foregroundMark x1="89135" y1="76418" x2="89135" y2="76418"/>
                        <a14:foregroundMark x1="97439" y1="63881" x2="97439" y2="63881"/>
                        <a14:foregroundMark x1="94533" y1="61891" x2="94533" y2="61891"/>
                        <a14:foregroundMark x1="93979" y1="56915" x2="93979" y2="56915"/>
                        <a14:foregroundMark x1="95779" y1="52935" x2="95779" y2="52935"/>
                        <a14:foregroundMark x1="95779" y1="46169" x2="95779" y2="461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837" y="2444725"/>
            <a:ext cx="459854" cy="31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403" l="0" r="100000">
                        <a14:foregroundMark x1="4567" y1="32836" x2="4567" y2="32836"/>
                        <a14:foregroundMark x1="5675" y1="30348" x2="5675" y2="30348"/>
                        <a14:foregroundMark x1="8443" y1="28955" x2="8443" y2="28955"/>
                        <a14:foregroundMark x1="3668" y1="51045" x2="3668" y2="51045"/>
                        <a14:foregroundMark x1="1799" y1="39502" x2="1799" y2="39502"/>
                        <a14:foregroundMark x1="3875" y1="38905" x2="3875" y2="38905"/>
                        <a14:foregroundMark x1="4152" y1="44876" x2="4152" y2="44876"/>
                        <a14:foregroundMark x1="4291" y1="54627" x2="4291" y2="54627"/>
                        <a14:foregroundMark x1="2907" y1="56915" x2="2907" y2="56915"/>
                        <a14:foregroundMark x1="4083" y1="59701" x2="4083" y2="59701"/>
                        <a14:foregroundMark x1="7820" y1="64179" x2="7820" y2="64179"/>
                        <a14:foregroundMark x1="7128" y1="67264" x2="7128" y2="67264"/>
                        <a14:foregroundMark x1="8858" y1="66766" x2="8858" y2="66766"/>
                        <a14:foregroundMark x1="6436" y1="71443" x2="6436" y2="71443"/>
                        <a14:foregroundMark x1="9412" y1="69552" x2="9412" y2="69552"/>
                        <a14:foregroundMark x1="12872" y1="72537" x2="12872" y2="72537"/>
                        <a14:foregroundMark x1="8028" y1="72239" x2="8028" y2="72239"/>
                        <a14:foregroundMark x1="10035" y1="73234" x2="10035" y2="73234"/>
                        <a14:foregroundMark x1="14671" y1="74328" x2="14671" y2="74328"/>
                        <a14:foregroundMark x1="15571" y1="76318" x2="15571" y2="76318"/>
                        <a14:foregroundMark x1="14948" y1="76816" x2="14948" y2="76816"/>
                        <a14:foregroundMark x1="18131" y1="76816" x2="18131" y2="76816"/>
                        <a14:foregroundMark x1="19654" y1="77811" x2="19654" y2="77811"/>
                        <a14:foregroundMark x1="7405" y1="62587" x2="7405" y2="62587"/>
                        <a14:foregroundMark x1="9689" y1="25075" x2="9689" y2="25075"/>
                        <a14:foregroundMark x1="7612" y1="25075" x2="7612" y2="25075"/>
                        <a14:foregroundMark x1="9550" y1="22388" x2="9550" y2="22388"/>
                        <a14:foregroundMark x1="10934" y1="21990" x2="10934" y2="21990"/>
                        <a14:foregroundMark x1="26574" y1="84577" x2="26574" y2="84577"/>
                        <a14:foregroundMark x1="46644" y1="91343" x2="46644" y2="91343"/>
                        <a14:foregroundMark x1="45398" y1="89950" x2="45398" y2="89950"/>
                        <a14:foregroundMark x1="43737" y1="89950" x2="43737" y2="89950"/>
                        <a14:foregroundMark x1="44014" y1="92139" x2="44014" y2="92139"/>
                        <a14:foregroundMark x1="45398" y1="94527" x2="45398" y2="94527"/>
                        <a14:foregroundMark x1="44014" y1="96318" x2="44014" y2="96318"/>
                        <a14:foregroundMark x1="47336" y1="97512" x2="47336" y2="97512"/>
                        <a14:foregroundMark x1="51488" y1="95920" x2="51488" y2="95920"/>
                        <a14:foregroundMark x1="50242" y1="94726" x2="50242" y2="94726"/>
                        <a14:foregroundMark x1="52042" y1="91940" x2="52042" y2="91940"/>
                        <a14:foregroundMark x1="57439" y1="90746" x2="57439" y2="90746"/>
                        <a14:foregroundMark x1="61453" y1="90746" x2="61453" y2="90746"/>
                        <a14:foregroundMark x1="65882" y1="90149" x2="65882" y2="90149"/>
                        <a14:foregroundMark x1="89273" y1="70249" x2="89273" y2="70249"/>
                        <a14:foregroundMark x1="88304" y1="73234" x2="88304" y2="73234"/>
                        <a14:foregroundMark x1="85536" y1="73433" x2="85536" y2="73433"/>
                        <a14:foregroundMark x1="85536" y1="76020" x2="85536" y2="76020"/>
                        <a14:foregroundMark x1="86228" y1="77214" x2="86228" y2="77214"/>
                        <a14:foregroundMark x1="87059" y1="80398" x2="87059" y2="80398"/>
                        <a14:foregroundMark x1="91488" y1="76418" x2="91488" y2="76418"/>
                        <a14:foregroundMark x1="89135" y1="76418" x2="89135" y2="76418"/>
                        <a14:foregroundMark x1="97439" y1="63881" x2="97439" y2="63881"/>
                        <a14:foregroundMark x1="94533" y1="61891" x2="94533" y2="61891"/>
                        <a14:foregroundMark x1="93979" y1="56915" x2="93979" y2="56915"/>
                        <a14:foregroundMark x1="95779" y1="52935" x2="95779" y2="52935"/>
                        <a14:foregroundMark x1="95779" y1="46169" x2="95779" y2="461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691" y="2444725"/>
            <a:ext cx="459854" cy="31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403" l="0" r="100000">
                        <a14:foregroundMark x1="4567" y1="32836" x2="4567" y2="32836"/>
                        <a14:foregroundMark x1="5675" y1="30348" x2="5675" y2="30348"/>
                        <a14:foregroundMark x1="8443" y1="28955" x2="8443" y2="28955"/>
                        <a14:foregroundMark x1="3668" y1="51045" x2="3668" y2="51045"/>
                        <a14:foregroundMark x1="1799" y1="39502" x2="1799" y2="39502"/>
                        <a14:foregroundMark x1="3875" y1="38905" x2="3875" y2="38905"/>
                        <a14:foregroundMark x1="4152" y1="44876" x2="4152" y2="44876"/>
                        <a14:foregroundMark x1="4291" y1="54627" x2="4291" y2="54627"/>
                        <a14:foregroundMark x1="2907" y1="56915" x2="2907" y2="56915"/>
                        <a14:foregroundMark x1="4083" y1="59701" x2="4083" y2="59701"/>
                        <a14:foregroundMark x1="7820" y1="64179" x2="7820" y2="64179"/>
                        <a14:foregroundMark x1="7128" y1="67264" x2="7128" y2="67264"/>
                        <a14:foregroundMark x1="8858" y1="66766" x2="8858" y2="66766"/>
                        <a14:foregroundMark x1="6436" y1="71443" x2="6436" y2="71443"/>
                        <a14:foregroundMark x1="9412" y1="69552" x2="9412" y2="69552"/>
                        <a14:foregroundMark x1="12872" y1="72537" x2="12872" y2="72537"/>
                        <a14:foregroundMark x1="8028" y1="72239" x2="8028" y2="72239"/>
                        <a14:foregroundMark x1="10035" y1="73234" x2="10035" y2="73234"/>
                        <a14:foregroundMark x1="14671" y1="74328" x2="14671" y2="74328"/>
                        <a14:foregroundMark x1="15571" y1="76318" x2="15571" y2="76318"/>
                        <a14:foregroundMark x1="14948" y1="76816" x2="14948" y2="76816"/>
                        <a14:foregroundMark x1="18131" y1="76816" x2="18131" y2="76816"/>
                        <a14:foregroundMark x1="19654" y1="77811" x2="19654" y2="77811"/>
                        <a14:foregroundMark x1="7405" y1="62587" x2="7405" y2="62587"/>
                        <a14:foregroundMark x1="9689" y1="25075" x2="9689" y2="25075"/>
                        <a14:foregroundMark x1="7612" y1="25075" x2="7612" y2="25075"/>
                        <a14:foregroundMark x1="9550" y1="22388" x2="9550" y2="22388"/>
                        <a14:foregroundMark x1="10934" y1="21990" x2="10934" y2="21990"/>
                        <a14:foregroundMark x1="26574" y1="84577" x2="26574" y2="84577"/>
                        <a14:foregroundMark x1="46644" y1="91343" x2="46644" y2="91343"/>
                        <a14:foregroundMark x1="45398" y1="89950" x2="45398" y2="89950"/>
                        <a14:foregroundMark x1="43737" y1="89950" x2="43737" y2="89950"/>
                        <a14:foregroundMark x1="44014" y1="92139" x2="44014" y2="92139"/>
                        <a14:foregroundMark x1="45398" y1="94527" x2="45398" y2="94527"/>
                        <a14:foregroundMark x1="44014" y1="96318" x2="44014" y2="96318"/>
                        <a14:foregroundMark x1="47336" y1="97512" x2="47336" y2="97512"/>
                        <a14:foregroundMark x1="51488" y1="95920" x2="51488" y2="95920"/>
                        <a14:foregroundMark x1="50242" y1="94726" x2="50242" y2="94726"/>
                        <a14:foregroundMark x1="52042" y1="91940" x2="52042" y2="91940"/>
                        <a14:foregroundMark x1="57439" y1="90746" x2="57439" y2="90746"/>
                        <a14:foregroundMark x1="61453" y1="90746" x2="61453" y2="90746"/>
                        <a14:foregroundMark x1="65882" y1="90149" x2="65882" y2="90149"/>
                        <a14:foregroundMark x1="89273" y1="70249" x2="89273" y2="70249"/>
                        <a14:foregroundMark x1="88304" y1="73234" x2="88304" y2="73234"/>
                        <a14:foregroundMark x1="85536" y1="73433" x2="85536" y2="73433"/>
                        <a14:foregroundMark x1="85536" y1="76020" x2="85536" y2="76020"/>
                        <a14:foregroundMark x1="86228" y1="77214" x2="86228" y2="77214"/>
                        <a14:foregroundMark x1="87059" y1="80398" x2="87059" y2="80398"/>
                        <a14:foregroundMark x1="91488" y1="76418" x2="91488" y2="76418"/>
                        <a14:foregroundMark x1="89135" y1="76418" x2="89135" y2="76418"/>
                        <a14:foregroundMark x1="97439" y1="63881" x2="97439" y2="63881"/>
                        <a14:foregroundMark x1="94533" y1="61891" x2="94533" y2="61891"/>
                        <a14:foregroundMark x1="93979" y1="56915" x2="93979" y2="56915"/>
                        <a14:foregroundMark x1="95779" y1="52935" x2="95779" y2="52935"/>
                        <a14:foregroundMark x1="95779" y1="46169" x2="95779" y2="461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3545" y="2444724"/>
            <a:ext cx="459854" cy="31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403" l="0" r="100000">
                        <a14:foregroundMark x1="4567" y1="32836" x2="4567" y2="32836"/>
                        <a14:foregroundMark x1="5675" y1="30348" x2="5675" y2="30348"/>
                        <a14:foregroundMark x1="8443" y1="28955" x2="8443" y2="28955"/>
                        <a14:foregroundMark x1="3668" y1="51045" x2="3668" y2="51045"/>
                        <a14:foregroundMark x1="1799" y1="39502" x2="1799" y2="39502"/>
                        <a14:foregroundMark x1="3875" y1="38905" x2="3875" y2="38905"/>
                        <a14:foregroundMark x1="4152" y1="44876" x2="4152" y2="44876"/>
                        <a14:foregroundMark x1="4291" y1="54627" x2="4291" y2="54627"/>
                        <a14:foregroundMark x1="2907" y1="56915" x2="2907" y2="56915"/>
                        <a14:foregroundMark x1="4083" y1="59701" x2="4083" y2="59701"/>
                        <a14:foregroundMark x1="7820" y1="64179" x2="7820" y2="64179"/>
                        <a14:foregroundMark x1="7128" y1="67264" x2="7128" y2="67264"/>
                        <a14:foregroundMark x1="8858" y1="66766" x2="8858" y2="66766"/>
                        <a14:foregroundMark x1="6436" y1="71443" x2="6436" y2="71443"/>
                        <a14:foregroundMark x1="9412" y1="69552" x2="9412" y2="69552"/>
                        <a14:foregroundMark x1="12872" y1="72537" x2="12872" y2="72537"/>
                        <a14:foregroundMark x1="8028" y1="72239" x2="8028" y2="72239"/>
                        <a14:foregroundMark x1="10035" y1="73234" x2="10035" y2="73234"/>
                        <a14:foregroundMark x1="14671" y1="74328" x2="14671" y2="74328"/>
                        <a14:foregroundMark x1="15571" y1="76318" x2="15571" y2="76318"/>
                        <a14:foregroundMark x1="14948" y1="76816" x2="14948" y2="76816"/>
                        <a14:foregroundMark x1="18131" y1="76816" x2="18131" y2="76816"/>
                        <a14:foregroundMark x1="19654" y1="77811" x2="19654" y2="77811"/>
                        <a14:foregroundMark x1="7405" y1="62587" x2="7405" y2="62587"/>
                        <a14:foregroundMark x1="9689" y1="25075" x2="9689" y2="25075"/>
                        <a14:foregroundMark x1="7612" y1="25075" x2="7612" y2="25075"/>
                        <a14:foregroundMark x1="9550" y1="22388" x2="9550" y2="22388"/>
                        <a14:foregroundMark x1="10934" y1="21990" x2="10934" y2="21990"/>
                        <a14:foregroundMark x1="26574" y1="84577" x2="26574" y2="84577"/>
                        <a14:foregroundMark x1="46644" y1="91343" x2="46644" y2="91343"/>
                        <a14:foregroundMark x1="45398" y1="89950" x2="45398" y2="89950"/>
                        <a14:foregroundMark x1="43737" y1="89950" x2="43737" y2="89950"/>
                        <a14:foregroundMark x1="44014" y1="92139" x2="44014" y2="92139"/>
                        <a14:foregroundMark x1="45398" y1="94527" x2="45398" y2="94527"/>
                        <a14:foregroundMark x1="44014" y1="96318" x2="44014" y2="96318"/>
                        <a14:foregroundMark x1="47336" y1="97512" x2="47336" y2="97512"/>
                        <a14:foregroundMark x1="51488" y1="95920" x2="51488" y2="95920"/>
                        <a14:foregroundMark x1="50242" y1="94726" x2="50242" y2="94726"/>
                        <a14:foregroundMark x1="52042" y1="91940" x2="52042" y2="91940"/>
                        <a14:foregroundMark x1="57439" y1="90746" x2="57439" y2="90746"/>
                        <a14:foregroundMark x1="61453" y1="90746" x2="61453" y2="90746"/>
                        <a14:foregroundMark x1="65882" y1="90149" x2="65882" y2="90149"/>
                        <a14:foregroundMark x1="89273" y1="70249" x2="89273" y2="70249"/>
                        <a14:foregroundMark x1="88304" y1="73234" x2="88304" y2="73234"/>
                        <a14:foregroundMark x1="85536" y1="73433" x2="85536" y2="73433"/>
                        <a14:foregroundMark x1="85536" y1="76020" x2="85536" y2="76020"/>
                        <a14:foregroundMark x1="86228" y1="77214" x2="86228" y2="77214"/>
                        <a14:foregroundMark x1="87059" y1="80398" x2="87059" y2="80398"/>
                        <a14:foregroundMark x1="91488" y1="76418" x2="91488" y2="76418"/>
                        <a14:foregroundMark x1="89135" y1="76418" x2="89135" y2="76418"/>
                        <a14:foregroundMark x1="97439" y1="63881" x2="97439" y2="63881"/>
                        <a14:foregroundMark x1="94533" y1="61891" x2="94533" y2="61891"/>
                        <a14:foregroundMark x1="93979" y1="56915" x2="93979" y2="56915"/>
                        <a14:foregroundMark x1="95779" y1="52935" x2="95779" y2="52935"/>
                        <a14:foregroundMark x1="95779" y1="46169" x2="95779" y2="461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3983" y="1972496"/>
            <a:ext cx="459854" cy="31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403" l="0" r="100000">
                        <a14:foregroundMark x1="4567" y1="32836" x2="4567" y2="32836"/>
                        <a14:foregroundMark x1="5675" y1="30348" x2="5675" y2="30348"/>
                        <a14:foregroundMark x1="8443" y1="28955" x2="8443" y2="28955"/>
                        <a14:foregroundMark x1="3668" y1="51045" x2="3668" y2="51045"/>
                        <a14:foregroundMark x1="1799" y1="39502" x2="1799" y2="39502"/>
                        <a14:foregroundMark x1="3875" y1="38905" x2="3875" y2="38905"/>
                        <a14:foregroundMark x1="4152" y1="44876" x2="4152" y2="44876"/>
                        <a14:foregroundMark x1="4291" y1="54627" x2="4291" y2="54627"/>
                        <a14:foregroundMark x1="2907" y1="56915" x2="2907" y2="56915"/>
                        <a14:foregroundMark x1="4083" y1="59701" x2="4083" y2="59701"/>
                        <a14:foregroundMark x1="7820" y1="64179" x2="7820" y2="64179"/>
                        <a14:foregroundMark x1="7128" y1="67264" x2="7128" y2="67264"/>
                        <a14:foregroundMark x1="8858" y1="66766" x2="8858" y2="66766"/>
                        <a14:foregroundMark x1="6436" y1="71443" x2="6436" y2="71443"/>
                        <a14:foregroundMark x1="9412" y1="69552" x2="9412" y2="69552"/>
                        <a14:foregroundMark x1="12872" y1="72537" x2="12872" y2="72537"/>
                        <a14:foregroundMark x1="8028" y1="72239" x2="8028" y2="72239"/>
                        <a14:foregroundMark x1="10035" y1="73234" x2="10035" y2="73234"/>
                        <a14:foregroundMark x1="14671" y1="74328" x2="14671" y2="74328"/>
                        <a14:foregroundMark x1="15571" y1="76318" x2="15571" y2="76318"/>
                        <a14:foregroundMark x1="14948" y1="76816" x2="14948" y2="76816"/>
                        <a14:foregroundMark x1="18131" y1="76816" x2="18131" y2="76816"/>
                        <a14:foregroundMark x1="19654" y1="77811" x2="19654" y2="77811"/>
                        <a14:foregroundMark x1="7405" y1="62587" x2="7405" y2="62587"/>
                        <a14:foregroundMark x1="9689" y1="25075" x2="9689" y2="25075"/>
                        <a14:foregroundMark x1="7612" y1="25075" x2="7612" y2="25075"/>
                        <a14:foregroundMark x1="9550" y1="22388" x2="9550" y2="22388"/>
                        <a14:foregroundMark x1="10934" y1="21990" x2="10934" y2="21990"/>
                        <a14:foregroundMark x1="26574" y1="84577" x2="26574" y2="84577"/>
                        <a14:foregroundMark x1="46644" y1="91343" x2="46644" y2="91343"/>
                        <a14:foregroundMark x1="45398" y1="89950" x2="45398" y2="89950"/>
                        <a14:foregroundMark x1="43737" y1="89950" x2="43737" y2="89950"/>
                        <a14:foregroundMark x1="44014" y1="92139" x2="44014" y2="92139"/>
                        <a14:foregroundMark x1="45398" y1="94527" x2="45398" y2="94527"/>
                        <a14:foregroundMark x1="44014" y1="96318" x2="44014" y2="96318"/>
                        <a14:foregroundMark x1="47336" y1="97512" x2="47336" y2="97512"/>
                        <a14:foregroundMark x1="51488" y1="95920" x2="51488" y2="95920"/>
                        <a14:foregroundMark x1="50242" y1="94726" x2="50242" y2="94726"/>
                        <a14:foregroundMark x1="52042" y1="91940" x2="52042" y2="91940"/>
                        <a14:foregroundMark x1="57439" y1="90746" x2="57439" y2="90746"/>
                        <a14:foregroundMark x1="61453" y1="90746" x2="61453" y2="90746"/>
                        <a14:foregroundMark x1="65882" y1="90149" x2="65882" y2="90149"/>
                        <a14:foregroundMark x1="89273" y1="70249" x2="89273" y2="70249"/>
                        <a14:foregroundMark x1="88304" y1="73234" x2="88304" y2="73234"/>
                        <a14:foregroundMark x1="85536" y1="73433" x2="85536" y2="73433"/>
                        <a14:foregroundMark x1="85536" y1="76020" x2="85536" y2="76020"/>
                        <a14:foregroundMark x1="86228" y1="77214" x2="86228" y2="77214"/>
                        <a14:foregroundMark x1="87059" y1="80398" x2="87059" y2="80398"/>
                        <a14:foregroundMark x1="91488" y1="76418" x2="91488" y2="76418"/>
                        <a14:foregroundMark x1="89135" y1="76418" x2="89135" y2="76418"/>
                        <a14:foregroundMark x1="97439" y1="63881" x2="97439" y2="63881"/>
                        <a14:foregroundMark x1="94533" y1="61891" x2="94533" y2="61891"/>
                        <a14:foregroundMark x1="93979" y1="56915" x2="93979" y2="56915"/>
                        <a14:foregroundMark x1="95779" y1="52935" x2="95779" y2="52935"/>
                        <a14:foregroundMark x1="95779" y1="46169" x2="95779" y2="461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837" y="1972496"/>
            <a:ext cx="459854" cy="31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403" l="0" r="100000">
                        <a14:foregroundMark x1="4567" y1="32836" x2="4567" y2="32836"/>
                        <a14:foregroundMark x1="5675" y1="30348" x2="5675" y2="30348"/>
                        <a14:foregroundMark x1="8443" y1="28955" x2="8443" y2="28955"/>
                        <a14:foregroundMark x1="3668" y1="51045" x2="3668" y2="51045"/>
                        <a14:foregroundMark x1="1799" y1="39502" x2="1799" y2="39502"/>
                        <a14:foregroundMark x1="3875" y1="38905" x2="3875" y2="38905"/>
                        <a14:foregroundMark x1="4152" y1="44876" x2="4152" y2="44876"/>
                        <a14:foregroundMark x1="4291" y1="54627" x2="4291" y2="54627"/>
                        <a14:foregroundMark x1="2907" y1="56915" x2="2907" y2="56915"/>
                        <a14:foregroundMark x1="4083" y1="59701" x2="4083" y2="59701"/>
                        <a14:foregroundMark x1="7820" y1="64179" x2="7820" y2="64179"/>
                        <a14:foregroundMark x1="7128" y1="67264" x2="7128" y2="67264"/>
                        <a14:foregroundMark x1="8858" y1="66766" x2="8858" y2="66766"/>
                        <a14:foregroundMark x1="6436" y1="71443" x2="6436" y2="71443"/>
                        <a14:foregroundMark x1="9412" y1="69552" x2="9412" y2="69552"/>
                        <a14:foregroundMark x1="12872" y1="72537" x2="12872" y2="72537"/>
                        <a14:foregroundMark x1="8028" y1="72239" x2="8028" y2="72239"/>
                        <a14:foregroundMark x1="10035" y1="73234" x2="10035" y2="73234"/>
                        <a14:foregroundMark x1="14671" y1="74328" x2="14671" y2="74328"/>
                        <a14:foregroundMark x1="15571" y1="76318" x2="15571" y2="76318"/>
                        <a14:foregroundMark x1="14948" y1="76816" x2="14948" y2="76816"/>
                        <a14:foregroundMark x1="18131" y1="76816" x2="18131" y2="76816"/>
                        <a14:foregroundMark x1="19654" y1="77811" x2="19654" y2="77811"/>
                        <a14:foregroundMark x1="7405" y1="62587" x2="7405" y2="62587"/>
                        <a14:foregroundMark x1="9689" y1="25075" x2="9689" y2="25075"/>
                        <a14:foregroundMark x1="7612" y1="25075" x2="7612" y2="25075"/>
                        <a14:foregroundMark x1="9550" y1="22388" x2="9550" y2="22388"/>
                        <a14:foregroundMark x1="10934" y1="21990" x2="10934" y2="21990"/>
                        <a14:foregroundMark x1="26574" y1="84577" x2="26574" y2="84577"/>
                        <a14:foregroundMark x1="46644" y1="91343" x2="46644" y2="91343"/>
                        <a14:foregroundMark x1="45398" y1="89950" x2="45398" y2="89950"/>
                        <a14:foregroundMark x1="43737" y1="89950" x2="43737" y2="89950"/>
                        <a14:foregroundMark x1="44014" y1="92139" x2="44014" y2="92139"/>
                        <a14:foregroundMark x1="45398" y1="94527" x2="45398" y2="94527"/>
                        <a14:foregroundMark x1="44014" y1="96318" x2="44014" y2="96318"/>
                        <a14:foregroundMark x1="47336" y1="97512" x2="47336" y2="97512"/>
                        <a14:foregroundMark x1="51488" y1="95920" x2="51488" y2="95920"/>
                        <a14:foregroundMark x1="50242" y1="94726" x2="50242" y2="94726"/>
                        <a14:foregroundMark x1="52042" y1="91940" x2="52042" y2="91940"/>
                        <a14:foregroundMark x1="57439" y1="90746" x2="57439" y2="90746"/>
                        <a14:foregroundMark x1="61453" y1="90746" x2="61453" y2="90746"/>
                        <a14:foregroundMark x1="65882" y1="90149" x2="65882" y2="90149"/>
                        <a14:foregroundMark x1="89273" y1="70249" x2="89273" y2="70249"/>
                        <a14:foregroundMark x1="88304" y1="73234" x2="88304" y2="73234"/>
                        <a14:foregroundMark x1="85536" y1="73433" x2="85536" y2="73433"/>
                        <a14:foregroundMark x1="85536" y1="76020" x2="85536" y2="76020"/>
                        <a14:foregroundMark x1="86228" y1="77214" x2="86228" y2="77214"/>
                        <a14:foregroundMark x1="87059" y1="80398" x2="87059" y2="80398"/>
                        <a14:foregroundMark x1="91488" y1="76418" x2="91488" y2="76418"/>
                        <a14:foregroundMark x1="89135" y1="76418" x2="89135" y2="76418"/>
                        <a14:foregroundMark x1="97439" y1="63881" x2="97439" y2="63881"/>
                        <a14:foregroundMark x1="94533" y1="61891" x2="94533" y2="61891"/>
                        <a14:foregroundMark x1="93979" y1="56915" x2="93979" y2="56915"/>
                        <a14:foregroundMark x1="95779" y1="52935" x2="95779" y2="52935"/>
                        <a14:foregroundMark x1="95779" y1="46169" x2="95779" y2="461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3691" y="1972496"/>
            <a:ext cx="459854" cy="31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403" l="0" r="100000">
                        <a14:foregroundMark x1="4567" y1="32836" x2="4567" y2="32836"/>
                        <a14:foregroundMark x1="5675" y1="30348" x2="5675" y2="30348"/>
                        <a14:foregroundMark x1="8443" y1="28955" x2="8443" y2="28955"/>
                        <a14:foregroundMark x1="3668" y1="51045" x2="3668" y2="51045"/>
                        <a14:foregroundMark x1="1799" y1="39502" x2="1799" y2="39502"/>
                        <a14:foregroundMark x1="3875" y1="38905" x2="3875" y2="38905"/>
                        <a14:foregroundMark x1="4152" y1="44876" x2="4152" y2="44876"/>
                        <a14:foregroundMark x1="4291" y1="54627" x2="4291" y2="54627"/>
                        <a14:foregroundMark x1="2907" y1="56915" x2="2907" y2="56915"/>
                        <a14:foregroundMark x1="4083" y1="59701" x2="4083" y2="59701"/>
                        <a14:foregroundMark x1="7820" y1="64179" x2="7820" y2="64179"/>
                        <a14:foregroundMark x1="7128" y1="67264" x2="7128" y2="67264"/>
                        <a14:foregroundMark x1="8858" y1="66766" x2="8858" y2="66766"/>
                        <a14:foregroundMark x1="6436" y1="71443" x2="6436" y2="71443"/>
                        <a14:foregroundMark x1="9412" y1="69552" x2="9412" y2="69552"/>
                        <a14:foregroundMark x1="12872" y1="72537" x2="12872" y2="72537"/>
                        <a14:foregroundMark x1="8028" y1="72239" x2="8028" y2="72239"/>
                        <a14:foregroundMark x1="10035" y1="73234" x2="10035" y2="73234"/>
                        <a14:foregroundMark x1="14671" y1="74328" x2="14671" y2="74328"/>
                        <a14:foregroundMark x1="15571" y1="76318" x2="15571" y2="76318"/>
                        <a14:foregroundMark x1="14948" y1="76816" x2="14948" y2="76816"/>
                        <a14:foregroundMark x1="18131" y1="76816" x2="18131" y2="76816"/>
                        <a14:foregroundMark x1="19654" y1="77811" x2="19654" y2="77811"/>
                        <a14:foregroundMark x1="7405" y1="62587" x2="7405" y2="62587"/>
                        <a14:foregroundMark x1="9689" y1="25075" x2="9689" y2="25075"/>
                        <a14:foregroundMark x1="7612" y1="25075" x2="7612" y2="25075"/>
                        <a14:foregroundMark x1="9550" y1="22388" x2="9550" y2="22388"/>
                        <a14:foregroundMark x1="10934" y1="21990" x2="10934" y2="21990"/>
                        <a14:foregroundMark x1="26574" y1="84577" x2="26574" y2="84577"/>
                        <a14:foregroundMark x1="46644" y1="91343" x2="46644" y2="91343"/>
                        <a14:foregroundMark x1="45398" y1="89950" x2="45398" y2="89950"/>
                        <a14:foregroundMark x1="43737" y1="89950" x2="43737" y2="89950"/>
                        <a14:foregroundMark x1="44014" y1="92139" x2="44014" y2="92139"/>
                        <a14:foregroundMark x1="45398" y1="94527" x2="45398" y2="94527"/>
                        <a14:foregroundMark x1="44014" y1="96318" x2="44014" y2="96318"/>
                        <a14:foregroundMark x1="47336" y1="97512" x2="47336" y2="97512"/>
                        <a14:foregroundMark x1="51488" y1="95920" x2="51488" y2="95920"/>
                        <a14:foregroundMark x1="50242" y1="94726" x2="50242" y2="94726"/>
                        <a14:foregroundMark x1="52042" y1="91940" x2="52042" y2="91940"/>
                        <a14:foregroundMark x1="57439" y1="90746" x2="57439" y2="90746"/>
                        <a14:foregroundMark x1="61453" y1="90746" x2="61453" y2="90746"/>
                        <a14:foregroundMark x1="65882" y1="90149" x2="65882" y2="90149"/>
                        <a14:foregroundMark x1="89273" y1="70249" x2="89273" y2="70249"/>
                        <a14:foregroundMark x1="88304" y1="73234" x2="88304" y2="73234"/>
                        <a14:foregroundMark x1="85536" y1="73433" x2="85536" y2="73433"/>
                        <a14:foregroundMark x1="85536" y1="76020" x2="85536" y2="76020"/>
                        <a14:foregroundMark x1="86228" y1="77214" x2="86228" y2="77214"/>
                        <a14:foregroundMark x1="87059" y1="80398" x2="87059" y2="80398"/>
                        <a14:foregroundMark x1="91488" y1="76418" x2="91488" y2="76418"/>
                        <a14:foregroundMark x1="89135" y1="76418" x2="89135" y2="76418"/>
                        <a14:foregroundMark x1="97439" y1="63881" x2="97439" y2="63881"/>
                        <a14:foregroundMark x1="94533" y1="61891" x2="94533" y2="61891"/>
                        <a14:foregroundMark x1="93979" y1="56915" x2="93979" y2="56915"/>
                        <a14:foregroundMark x1="95779" y1="52935" x2="95779" y2="52935"/>
                        <a14:foregroundMark x1="95779" y1="46169" x2="95779" y2="461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4912" y="2915537"/>
            <a:ext cx="459854" cy="31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403" l="0" r="100000">
                        <a14:foregroundMark x1="4567" y1="32836" x2="4567" y2="32836"/>
                        <a14:foregroundMark x1="5675" y1="30348" x2="5675" y2="30348"/>
                        <a14:foregroundMark x1="8443" y1="28955" x2="8443" y2="28955"/>
                        <a14:foregroundMark x1="3668" y1="51045" x2="3668" y2="51045"/>
                        <a14:foregroundMark x1="1799" y1="39502" x2="1799" y2="39502"/>
                        <a14:foregroundMark x1="3875" y1="38905" x2="3875" y2="38905"/>
                        <a14:foregroundMark x1="4152" y1="44876" x2="4152" y2="44876"/>
                        <a14:foregroundMark x1="4291" y1="54627" x2="4291" y2="54627"/>
                        <a14:foregroundMark x1="2907" y1="56915" x2="2907" y2="56915"/>
                        <a14:foregroundMark x1="4083" y1="59701" x2="4083" y2="59701"/>
                        <a14:foregroundMark x1="7820" y1="64179" x2="7820" y2="64179"/>
                        <a14:foregroundMark x1="7128" y1="67264" x2="7128" y2="67264"/>
                        <a14:foregroundMark x1="8858" y1="66766" x2="8858" y2="66766"/>
                        <a14:foregroundMark x1="6436" y1="71443" x2="6436" y2="71443"/>
                        <a14:foregroundMark x1="9412" y1="69552" x2="9412" y2="69552"/>
                        <a14:foregroundMark x1="12872" y1="72537" x2="12872" y2="72537"/>
                        <a14:foregroundMark x1="8028" y1="72239" x2="8028" y2="72239"/>
                        <a14:foregroundMark x1="10035" y1="73234" x2="10035" y2="73234"/>
                        <a14:foregroundMark x1="14671" y1="74328" x2="14671" y2="74328"/>
                        <a14:foregroundMark x1="15571" y1="76318" x2="15571" y2="76318"/>
                        <a14:foregroundMark x1="14948" y1="76816" x2="14948" y2="76816"/>
                        <a14:foregroundMark x1="18131" y1="76816" x2="18131" y2="76816"/>
                        <a14:foregroundMark x1="19654" y1="77811" x2="19654" y2="77811"/>
                        <a14:foregroundMark x1="7405" y1="62587" x2="7405" y2="62587"/>
                        <a14:foregroundMark x1="9689" y1="25075" x2="9689" y2="25075"/>
                        <a14:foregroundMark x1="7612" y1="25075" x2="7612" y2="25075"/>
                        <a14:foregroundMark x1="9550" y1="22388" x2="9550" y2="22388"/>
                        <a14:foregroundMark x1="10934" y1="21990" x2="10934" y2="21990"/>
                        <a14:foregroundMark x1="26574" y1="84577" x2="26574" y2="84577"/>
                        <a14:foregroundMark x1="46644" y1="91343" x2="46644" y2="91343"/>
                        <a14:foregroundMark x1="45398" y1="89950" x2="45398" y2="89950"/>
                        <a14:foregroundMark x1="43737" y1="89950" x2="43737" y2="89950"/>
                        <a14:foregroundMark x1="44014" y1="92139" x2="44014" y2="92139"/>
                        <a14:foregroundMark x1="45398" y1="94527" x2="45398" y2="94527"/>
                        <a14:foregroundMark x1="44014" y1="96318" x2="44014" y2="96318"/>
                        <a14:foregroundMark x1="47336" y1="97512" x2="47336" y2="97512"/>
                        <a14:foregroundMark x1="51488" y1="95920" x2="51488" y2="95920"/>
                        <a14:foregroundMark x1="50242" y1="94726" x2="50242" y2="94726"/>
                        <a14:foregroundMark x1="52042" y1="91940" x2="52042" y2="91940"/>
                        <a14:foregroundMark x1="57439" y1="90746" x2="57439" y2="90746"/>
                        <a14:foregroundMark x1="61453" y1="90746" x2="61453" y2="90746"/>
                        <a14:foregroundMark x1="65882" y1="90149" x2="65882" y2="90149"/>
                        <a14:foregroundMark x1="89273" y1="70249" x2="89273" y2="70249"/>
                        <a14:foregroundMark x1="88304" y1="73234" x2="88304" y2="73234"/>
                        <a14:foregroundMark x1="85536" y1="73433" x2="85536" y2="73433"/>
                        <a14:foregroundMark x1="85536" y1="76020" x2="85536" y2="76020"/>
                        <a14:foregroundMark x1="86228" y1="77214" x2="86228" y2="77214"/>
                        <a14:foregroundMark x1="87059" y1="80398" x2="87059" y2="80398"/>
                        <a14:foregroundMark x1="91488" y1="76418" x2="91488" y2="76418"/>
                        <a14:foregroundMark x1="89135" y1="76418" x2="89135" y2="76418"/>
                        <a14:foregroundMark x1="97439" y1="63881" x2="97439" y2="63881"/>
                        <a14:foregroundMark x1="94533" y1="61891" x2="94533" y2="61891"/>
                        <a14:foregroundMark x1="93979" y1="56915" x2="93979" y2="56915"/>
                        <a14:foregroundMark x1="95779" y1="52935" x2="95779" y2="52935"/>
                        <a14:foregroundMark x1="95779" y1="46169" x2="95779" y2="461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4766" y="2915537"/>
            <a:ext cx="459854" cy="31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403" l="0" r="100000">
                        <a14:foregroundMark x1="4567" y1="32836" x2="4567" y2="32836"/>
                        <a14:foregroundMark x1="5675" y1="30348" x2="5675" y2="30348"/>
                        <a14:foregroundMark x1="8443" y1="28955" x2="8443" y2="28955"/>
                        <a14:foregroundMark x1="3668" y1="51045" x2="3668" y2="51045"/>
                        <a14:foregroundMark x1="1799" y1="39502" x2="1799" y2="39502"/>
                        <a14:foregroundMark x1="3875" y1="38905" x2="3875" y2="38905"/>
                        <a14:foregroundMark x1="4152" y1="44876" x2="4152" y2="44876"/>
                        <a14:foregroundMark x1="4291" y1="54627" x2="4291" y2="54627"/>
                        <a14:foregroundMark x1="2907" y1="56915" x2="2907" y2="56915"/>
                        <a14:foregroundMark x1="4083" y1="59701" x2="4083" y2="59701"/>
                        <a14:foregroundMark x1="7820" y1="64179" x2="7820" y2="64179"/>
                        <a14:foregroundMark x1="7128" y1="67264" x2="7128" y2="67264"/>
                        <a14:foregroundMark x1="8858" y1="66766" x2="8858" y2="66766"/>
                        <a14:foregroundMark x1="6436" y1="71443" x2="6436" y2="71443"/>
                        <a14:foregroundMark x1="9412" y1="69552" x2="9412" y2="69552"/>
                        <a14:foregroundMark x1="12872" y1="72537" x2="12872" y2="72537"/>
                        <a14:foregroundMark x1="8028" y1="72239" x2="8028" y2="72239"/>
                        <a14:foregroundMark x1="10035" y1="73234" x2="10035" y2="73234"/>
                        <a14:foregroundMark x1="14671" y1="74328" x2="14671" y2="74328"/>
                        <a14:foregroundMark x1="15571" y1="76318" x2="15571" y2="76318"/>
                        <a14:foregroundMark x1="14948" y1="76816" x2="14948" y2="76816"/>
                        <a14:foregroundMark x1="18131" y1="76816" x2="18131" y2="76816"/>
                        <a14:foregroundMark x1="19654" y1="77811" x2="19654" y2="77811"/>
                        <a14:foregroundMark x1="7405" y1="62587" x2="7405" y2="62587"/>
                        <a14:foregroundMark x1="9689" y1="25075" x2="9689" y2="25075"/>
                        <a14:foregroundMark x1="7612" y1="25075" x2="7612" y2="25075"/>
                        <a14:foregroundMark x1="9550" y1="22388" x2="9550" y2="22388"/>
                        <a14:foregroundMark x1="10934" y1="21990" x2="10934" y2="21990"/>
                        <a14:foregroundMark x1="26574" y1="84577" x2="26574" y2="84577"/>
                        <a14:foregroundMark x1="46644" y1="91343" x2="46644" y2="91343"/>
                        <a14:foregroundMark x1="45398" y1="89950" x2="45398" y2="89950"/>
                        <a14:foregroundMark x1="43737" y1="89950" x2="43737" y2="89950"/>
                        <a14:foregroundMark x1="44014" y1="92139" x2="44014" y2="92139"/>
                        <a14:foregroundMark x1="45398" y1="94527" x2="45398" y2="94527"/>
                        <a14:foregroundMark x1="44014" y1="96318" x2="44014" y2="96318"/>
                        <a14:foregroundMark x1="47336" y1="97512" x2="47336" y2="97512"/>
                        <a14:foregroundMark x1="51488" y1="95920" x2="51488" y2="95920"/>
                        <a14:foregroundMark x1="50242" y1="94726" x2="50242" y2="94726"/>
                        <a14:foregroundMark x1="52042" y1="91940" x2="52042" y2="91940"/>
                        <a14:foregroundMark x1="57439" y1="90746" x2="57439" y2="90746"/>
                        <a14:foregroundMark x1="61453" y1="90746" x2="61453" y2="90746"/>
                        <a14:foregroundMark x1="65882" y1="90149" x2="65882" y2="90149"/>
                        <a14:foregroundMark x1="89273" y1="70249" x2="89273" y2="70249"/>
                        <a14:foregroundMark x1="88304" y1="73234" x2="88304" y2="73234"/>
                        <a14:foregroundMark x1="85536" y1="73433" x2="85536" y2="73433"/>
                        <a14:foregroundMark x1="85536" y1="76020" x2="85536" y2="76020"/>
                        <a14:foregroundMark x1="86228" y1="77214" x2="86228" y2="77214"/>
                        <a14:foregroundMark x1="87059" y1="80398" x2="87059" y2="80398"/>
                        <a14:foregroundMark x1="91488" y1="76418" x2="91488" y2="76418"/>
                        <a14:foregroundMark x1="89135" y1="76418" x2="89135" y2="76418"/>
                        <a14:foregroundMark x1="97439" y1="63881" x2="97439" y2="63881"/>
                        <a14:foregroundMark x1="94533" y1="61891" x2="94533" y2="61891"/>
                        <a14:foregroundMark x1="93979" y1="56915" x2="93979" y2="56915"/>
                        <a14:foregroundMark x1="95779" y1="52935" x2="95779" y2="52935"/>
                        <a14:foregroundMark x1="95779" y1="46169" x2="95779" y2="461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4620" y="2915537"/>
            <a:ext cx="459854" cy="31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403" l="0" r="100000">
                        <a14:foregroundMark x1="4567" y1="32836" x2="4567" y2="32836"/>
                        <a14:foregroundMark x1="5675" y1="30348" x2="5675" y2="30348"/>
                        <a14:foregroundMark x1="8443" y1="28955" x2="8443" y2="28955"/>
                        <a14:foregroundMark x1="3668" y1="51045" x2="3668" y2="51045"/>
                        <a14:foregroundMark x1="1799" y1="39502" x2="1799" y2="39502"/>
                        <a14:foregroundMark x1="3875" y1="38905" x2="3875" y2="38905"/>
                        <a14:foregroundMark x1="4152" y1="44876" x2="4152" y2="44876"/>
                        <a14:foregroundMark x1="4291" y1="54627" x2="4291" y2="54627"/>
                        <a14:foregroundMark x1="2907" y1="56915" x2="2907" y2="56915"/>
                        <a14:foregroundMark x1="4083" y1="59701" x2="4083" y2="59701"/>
                        <a14:foregroundMark x1="7820" y1="64179" x2="7820" y2="64179"/>
                        <a14:foregroundMark x1="7128" y1="67264" x2="7128" y2="67264"/>
                        <a14:foregroundMark x1="8858" y1="66766" x2="8858" y2="66766"/>
                        <a14:foregroundMark x1="6436" y1="71443" x2="6436" y2="71443"/>
                        <a14:foregroundMark x1="9412" y1="69552" x2="9412" y2="69552"/>
                        <a14:foregroundMark x1="12872" y1="72537" x2="12872" y2="72537"/>
                        <a14:foregroundMark x1="8028" y1="72239" x2="8028" y2="72239"/>
                        <a14:foregroundMark x1="10035" y1="73234" x2="10035" y2="73234"/>
                        <a14:foregroundMark x1="14671" y1="74328" x2="14671" y2="74328"/>
                        <a14:foregroundMark x1="15571" y1="76318" x2="15571" y2="76318"/>
                        <a14:foregroundMark x1="14948" y1="76816" x2="14948" y2="76816"/>
                        <a14:foregroundMark x1="18131" y1="76816" x2="18131" y2="76816"/>
                        <a14:foregroundMark x1="19654" y1="77811" x2="19654" y2="77811"/>
                        <a14:foregroundMark x1="7405" y1="62587" x2="7405" y2="62587"/>
                        <a14:foregroundMark x1="9689" y1="25075" x2="9689" y2="25075"/>
                        <a14:foregroundMark x1="7612" y1="25075" x2="7612" y2="25075"/>
                        <a14:foregroundMark x1="9550" y1="22388" x2="9550" y2="22388"/>
                        <a14:foregroundMark x1="10934" y1="21990" x2="10934" y2="21990"/>
                        <a14:foregroundMark x1="26574" y1="84577" x2="26574" y2="84577"/>
                        <a14:foregroundMark x1="46644" y1="91343" x2="46644" y2="91343"/>
                        <a14:foregroundMark x1="45398" y1="89950" x2="45398" y2="89950"/>
                        <a14:foregroundMark x1="43737" y1="89950" x2="43737" y2="89950"/>
                        <a14:foregroundMark x1="44014" y1="92139" x2="44014" y2="92139"/>
                        <a14:foregroundMark x1="45398" y1="94527" x2="45398" y2="94527"/>
                        <a14:foregroundMark x1="44014" y1="96318" x2="44014" y2="96318"/>
                        <a14:foregroundMark x1="47336" y1="97512" x2="47336" y2="97512"/>
                        <a14:foregroundMark x1="51488" y1="95920" x2="51488" y2="95920"/>
                        <a14:foregroundMark x1="50242" y1="94726" x2="50242" y2="94726"/>
                        <a14:foregroundMark x1="52042" y1="91940" x2="52042" y2="91940"/>
                        <a14:foregroundMark x1="57439" y1="90746" x2="57439" y2="90746"/>
                        <a14:foregroundMark x1="61453" y1="90746" x2="61453" y2="90746"/>
                        <a14:foregroundMark x1="65882" y1="90149" x2="65882" y2="90149"/>
                        <a14:foregroundMark x1="89273" y1="70249" x2="89273" y2="70249"/>
                        <a14:foregroundMark x1="88304" y1="73234" x2="88304" y2="73234"/>
                        <a14:foregroundMark x1="85536" y1="73433" x2="85536" y2="73433"/>
                        <a14:foregroundMark x1="85536" y1="76020" x2="85536" y2="76020"/>
                        <a14:foregroundMark x1="86228" y1="77214" x2="86228" y2="77214"/>
                        <a14:foregroundMark x1="87059" y1="80398" x2="87059" y2="80398"/>
                        <a14:foregroundMark x1="91488" y1="76418" x2="91488" y2="76418"/>
                        <a14:foregroundMark x1="89135" y1="76418" x2="89135" y2="76418"/>
                        <a14:foregroundMark x1="97439" y1="63881" x2="97439" y2="63881"/>
                        <a14:foregroundMark x1="94533" y1="61891" x2="94533" y2="61891"/>
                        <a14:foregroundMark x1="93979" y1="56915" x2="93979" y2="56915"/>
                        <a14:foregroundMark x1="95779" y1="52935" x2="95779" y2="52935"/>
                        <a14:foregroundMark x1="95779" y1="46169" x2="95779" y2="461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474" y="2915536"/>
            <a:ext cx="459854" cy="31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403" l="0" r="100000">
                        <a14:foregroundMark x1="4567" y1="32836" x2="4567" y2="32836"/>
                        <a14:foregroundMark x1="5675" y1="30348" x2="5675" y2="30348"/>
                        <a14:foregroundMark x1="8443" y1="28955" x2="8443" y2="28955"/>
                        <a14:foregroundMark x1="3668" y1="51045" x2="3668" y2="51045"/>
                        <a14:foregroundMark x1="1799" y1="39502" x2="1799" y2="39502"/>
                        <a14:foregroundMark x1="3875" y1="38905" x2="3875" y2="38905"/>
                        <a14:foregroundMark x1="4152" y1="44876" x2="4152" y2="44876"/>
                        <a14:foregroundMark x1="4291" y1="54627" x2="4291" y2="54627"/>
                        <a14:foregroundMark x1="2907" y1="56915" x2="2907" y2="56915"/>
                        <a14:foregroundMark x1="4083" y1="59701" x2="4083" y2="59701"/>
                        <a14:foregroundMark x1="7820" y1="64179" x2="7820" y2="64179"/>
                        <a14:foregroundMark x1="7128" y1="67264" x2="7128" y2="67264"/>
                        <a14:foregroundMark x1="8858" y1="66766" x2="8858" y2="66766"/>
                        <a14:foregroundMark x1="6436" y1="71443" x2="6436" y2="71443"/>
                        <a14:foregroundMark x1="9412" y1="69552" x2="9412" y2="69552"/>
                        <a14:foregroundMark x1="12872" y1="72537" x2="12872" y2="72537"/>
                        <a14:foregroundMark x1="8028" y1="72239" x2="8028" y2="72239"/>
                        <a14:foregroundMark x1="10035" y1="73234" x2="10035" y2="73234"/>
                        <a14:foregroundMark x1="14671" y1="74328" x2="14671" y2="74328"/>
                        <a14:foregroundMark x1="15571" y1="76318" x2="15571" y2="76318"/>
                        <a14:foregroundMark x1="14948" y1="76816" x2="14948" y2="76816"/>
                        <a14:foregroundMark x1="18131" y1="76816" x2="18131" y2="76816"/>
                        <a14:foregroundMark x1="19654" y1="77811" x2="19654" y2="77811"/>
                        <a14:foregroundMark x1="7405" y1="62587" x2="7405" y2="62587"/>
                        <a14:foregroundMark x1="9689" y1="25075" x2="9689" y2="25075"/>
                        <a14:foregroundMark x1="7612" y1="25075" x2="7612" y2="25075"/>
                        <a14:foregroundMark x1="9550" y1="22388" x2="9550" y2="22388"/>
                        <a14:foregroundMark x1="10934" y1="21990" x2="10934" y2="21990"/>
                        <a14:foregroundMark x1="26574" y1="84577" x2="26574" y2="84577"/>
                        <a14:foregroundMark x1="46644" y1="91343" x2="46644" y2="91343"/>
                        <a14:foregroundMark x1="45398" y1="89950" x2="45398" y2="89950"/>
                        <a14:foregroundMark x1="43737" y1="89950" x2="43737" y2="89950"/>
                        <a14:foregroundMark x1="44014" y1="92139" x2="44014" y2="92139"/>
                        <a14:foregroundMark x1="45398" y1="94527" x2="45398" y2="94527"/>
                        <a14:foregroundMark x1="44014" y1="96318" x2="44014" y2="96318"/>
                        <a14:foregroundMark x1="47336" y1="97512" x2="47336" y2="97512"/>
                        <a14:foregroundMark x1="51488" y1="95920" x2="51488" y2="95920"/>
                        <a14:foregroundMark x1="50242" y1="94726" x2="50242" y2="94726"/>
                        <a14:foregroundMark x1="52042" y1="91940" x2="52042" y2="91940"/>
                        <a14:foregroundMark x1="57439" y1="90746" x2="57439" y2="90746"/>
                        <a14:foregroundMark x1="61453" y1="90746" x2="61453" y2="90746"/>
                        <a14:foregroundMark x1="65882" y1="90149" x2="65882" y2="90149"/>
                        <a14:foregroundMark x1="89273" y1="70249" x2="89273" y2="70249"/>
                        <a14:foregroundMark x1="88304" y1="73234" x2="88304" y2="73234"/>
                        <a14:foregroundMark x1="85536" y1="73433" x2="85536" y2="73433"/>
                        <a14:foregroundMark x1="85536" y1="76020" x2="85536" y2="76020"/>
                        <a14:foregroundMark x1="86228" y1="77214" x2="86228" y2="77214"/>
                        <a14:foregroundMark x1="87059" y1="80398" x2="87059" y2="80398"/>
                        <a14:foregroundMark x1="91488" y1="76418" x2="91488" y2="76418"/>
                        <a14:foregroundMark x1="89135" y1="76418" x2="89135" y2="76418"/>
                        <a14:foregroundMark x1="97439" y1="63881" x2="97439" y2="63881"/>
                        <a14:foregroundMark x1="94533" y1="61891" x2="94533" y2="61891"/>
                        <a14:foregroundMark x1="93979" y1="56915" x2="93979" y2="56915"/>
                        <a14:foregroundMark x1="95779" y1="52935" x2="95779" y2="52935"/>
                        <a14:foregroundMark x1="95779" y1="46169" x2="95779" y2="461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801" y="3392996"/>
            <a:ext cx="459854" cy="31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403" l="0" r="100000">
                        <a14:foregroundMark x1="4567" y1="32836" x2="4567" y2="32836"/>
                        <a14:foregroundMark x1="5675" y1="30348" x2="5675" y2="30348"/>
                        <a14:foregroundMark x1="8443" y1="28955" x2="8443" y2="28955"/>
                        <a14:foregroundMark x1="3668" y1="51045" x2="3668" y2="51045"/>
                        <a14:foregroundMark x1="1799" y1="39502" x2="1799" y2="39502"/>
                        <a14:foregroundMark x1="3875" y1="38905" x2="3875" y2="38905"/>
                        <a14:foregroundMark x1="4152" y1="44876" x2="4152" y2="44876"/>
                        <a14:foregroundMark x1="4291" y1="54627" x2="4291" y2="54627"/>
                        <a14:foregroundMark x1="2907" y1="56915" x2="2907" y2="56915"/>
                        <a14:foregroundMark x1="4083" y1="59701" x2="4083" y2="59701"/>
                        <a14:foregroundMark x1="7820" y1="64179" x2="7820" y2="64179"/>
                        <a14:foregroundMark x1="7128" y1="67264" x2="7128" y2="67264"/>
                        <a14:foregroundMark x1="8858" y1="66766" x2="8858" y2="66766"/>
                        <a14:foregroundMark x1="6436" y1="71443" x2="6436" y2="71443"/>
                        <a14:foregroundMark x1="9412" y1="69552" x2="9412" y2="69552"/>
                        <a14:foregroundMark x1="12872" y1="72537" x2="12872" y2="72537"/>
                        <a14:foregroundMark x1="8028" y1="72239" x2="8028" y2="72239"/>
                        <a14:foregroundMark x1="10035" y1="73234" x2="10035" y2="73234"/>
                        <a14:foregroundMark x1="14671" y1="74328" x2="14671" y2="74328"/>
                        <a14:foregroundMark x1="15571" y1="76318" x2="15571" y2="76318"/>
                        <a14:foregroundMark x1="14948" y1="76816" x2="14948" y2="76816"/>
                        <a14:foregroundMark x1="18131" y1="76816" x2="18131" y2="76816"/>
                        <a14:foregroundMark x1="19654" y1="77811" x2="19654" y2="77811"/>
                        <a14:foregroundMark x1="7405" y1="62587" x2="7405" y2="62587"/>
                        <a14:foregroundMark x1="9689" y1="25075" x2="9689" y2="25075"/>
                        <a14:foregroundMark x1="7612" y1="25075" x2="7612" y2="25075"/>
                        <a14:foregroundMark x1="9550" y1="22388" x2="9550" y2="22388"/>
                        <a14:foregroundMark x1="10934" y1="21990" x2="10934" y2="21990"/>
                        <a14:foregroundMark x1="26574" y1="84577" x2="26574" y2="84577"/>
                        <a14:foregroundMark x1="46644" y1="91343" x2="46644" y2="91343"/>
                        <a14:foregroundMark x1="45398" y1="89950" x2="45398" y2="89950"/>
                        <a14:foregroundMark x1="43737" y1="89950" x2="43737" y2="89950"/>
                        <a14:foregroundMark x1="44014" y1="92139" x2="44014" y2="92139"/>
                        <a14:foregroundMark x1="45398" y1="94527" x2="45398" y2="94527"/>
                        <a14:foregroundMark x1="44014" y1="96318" x2="44014" y2="96318"/>
                        <a14:foregroundMark x1="47336" y1="97512" x2="47336" y2="97512"/>
                        <a14:foregroundMark x1="51488" y1="95920" x2="51488" y2="95920"/>
                        <a14:foregroundMark x1="50242" y1="94726" x2="50242" y2="94726"/>
                        <a14:foregroundMark x1="52042" y1="91940" x2="52042" y2="91940"/>
                        <a14:foregroundMark x1="57439" y1="90746" x2="57439" y2="90746"/>
                        <a14:foregroundMark x1="61453" y1="90746" x2="61453" y2="90746"/>
                        <a14:foregroundMark x1="65882" y1="90149" x2="65882" y2="90149"/>
                        <a14:foregroundMark x1="89273" y1="70249" x2="89273" y2="70249"/>
                        <a14:foregroundMark x1="88304" y1="73234" x2="88304" y2="73234"/>
                        <a14:foregroundMark x1="85536" y1="73433" x2="85536" y2="73433"/>
                        <a14:foregroundMark x1="85536" y1="76020" x2="85536" y2="76020"/>
                        <a14:foregroundMark x1="86228" y1="77214" x2="86228" y2="77214"/>
                        <a14:foregroundMark x1="87059" y1="80398" x2="87059" y2="80398"/>
                        <a14:foregroundMark x1="91488" y1="76418" x2="91488" y2="76418"/>
                        <a14:foregroundMark x1="89135" y1="76418" x2="89135" y2="76418"/>
                        <a14:foregroundMark x1="97439" y1="63881" x2="97439" y2="63881"/>
                        <a14:foregroundMark x1="94533" y1="61891" x2="94533" y2="61891"/>
                        <a14:foregroundMark x1="93979" y1="56915" x2="93979" y2="56915"/>
                        <a14:foregroundMark x1="95779" y1="52935" x2="95779" y2="52935"/>
                        <a14:foregroundMark x1="95779" y1="46169" x2="95779" y2="461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837" y="3397580"/>
            <a:ext cx="459854" cy="31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403" l="0" r="100000">
                        <a14:foregroundMark x1="4567" y1="32836" x2="4567" y2="32836"/>
                        <a14:foregroundMark x1="5675" y1="30348" x2="5675" y2="30348"/>
                        <a14:foregroundMark x1="8443" y1="28955" x2="8443" y2="28955"/>
                        <a14:foregroundMark x1="3668" y1="51045" x2="3668" y2="51045"/>
                        <a14:foregroundMark x1="1799" y1="39502" x2="1799" y2="39502"/>
                        <a14:foregroundMark x1="3875" y1="38905" x2="3875" y2="38905"/>
                        <a14:foregroundMark x1="4152" y1="44876" x2="4152" y2="44876"/>
                        <a14:foregroundMark x1="4291" y1="54627" x2="4291" y2="54627"/>
                        <a14:foregroundMark x1="2907" y1="56915" x2="2907" y2="56915"/>
                        <a14:foregroundMark x1="4083" y1="59701" x2="4083" y2="59701"/>
                        <a14:foregroundMark x1="7820" y1="64179" x2="7820" y2="64179"/>
                        <a14:foregroundMark x1="7128" y1="67264" x2="7128" y2="67264"/>
                        <a14:foregroundMark x1="8858" y1="66766" x2="8858" y2="66766"/>
                        <a14:foregroundMark x1="6436" y1="71443" x2="6436" y2="71443"/>
                        <a14:foregroundMark x1="9412" y1="69552" x2="9412" y2="69552"/>
                        <a14:foregroundMark x1="12872" y1="72537" x2="12872" y2="72537"/>
                        <a14:foregroundMark x1="8028" y1="72239" x2="8028" y2="72239"/>
                        <a14:foregroundMark x1="10035" y1="73234" x2="10035" y2="73234"/>
                        <a14:foregroundMark x1="14671" y1="74328" x2="14671" y2="74328"/>
                        <a14:foregroundMark x1="15571" y1="76318" x2="15571" y2="76318"/>
                        <a14:foregroundMark x1="14948" y1="76816" x2="14948" y2="76816"/>
                        <a14:foregroundMark x1="18131" y1="76816" x2="18131" y2="76816"/>
                        <a14:foregroundMark x1="19654" y1="77811" x2="19654" y2="77811"/>
                        <a14:foregroundMark x1="7405" y1="62587" x2="7405" y2="62587"/>
                        <a14:foregroundMark x1="9689" y1="25075" x2="9689" y2="25075"/>
                        <a14:foregroundMark x1="7612" y1="25075" x2="7612" y2="25075"/>
                        <a14:foregroundMark x1="9550" y1="22388" x2="9550" y2="22388"/>
                        <a14:foregroundMark x1="10934" y1="21990" x2="10934" y2="21990"/>
                        <a14:foregroundMark x1="26574" y1="84577" x2="26574" y2="84577"/>
                        <a14:foregroundMark x1="46644" y1="91343" x2="46644" y2="91343"/>
                        <a14:foregroundMark x1="45398" y1="89950" x2="45398" y2="89950"/>
                        <a14:foregroundMark x1="43737" y1="89950" x2="43737" y2="89950"/>
                        <a14:foregroundMark x1="44014" y1="92139" x2="44014" y2="92139"/>
                        <a14:foregroundMark x1="45398" y1="94527" x2="45398" y2="94527"/>
                        <a14:foregroundMark x1="44014" y1="96318" x2="44014" y2="96318"/>
                        <a14:foregroundMark x1="47336" y1="97512" x2="47336" y2="97512"/>
                        <a14:foregroundMark x1="51488" y1="95920" x2="51488" y2="95920"/>
                        <a14:foregroundMark x1="50242" y1="94726" x2="50242" y2="94726"/>
                        <a14:foregroundMark x1="52042" y1="91940" x2="52042" y2="91940"/>
                        <a14:foregroundMark x1="57439" y1="90746" x2="57439" y2="90746"/>
                        <a14:foregroundMark x1="61453" y1="90746" x2="61453" y2="90746"/>
                        <a14:foregroundMark x1="65882" y1="90149" x2="65882" y2="90149"/>
                        <a14:foregroundMark x1="89273" y1="70249" x2="89273" y2="70249"/>
                        <a14:foregroundMark x1="88304" y1="73234" x2="88304" y2="73234"/>
                        <a14:foregroundMark x1="85536" y1="73433" x2="85536" y2="73433"/>
                        <a14:foregroundMark x1="85536" y1="76020" x2="85536" y2="76020"/>
                        <a14:foregroundMark x1="86228" y1="77214" x2="86228" y2="77214"/>
                        <a14:foregroundMark x1="87059" y1="80398" x2="87059" y2="80398"/>
                        <a14:foregroundMark x1="91488" y1="76418" x2="91488" y2="76418"/>
                        <a14:foregroundMark x1="89135" y1="76418" x2="89135" y2="76418"/>
                        <a14:foregroundMark x1="97439" y1="63881" x2="97439" y2="63881"/>
                        <a14:foregroundMark x1="94533" y1="61891" x2="94533" y2="61891"/>
                        <a14:foregroundMark x1="93979" y1="56915" x2="93979" y2="56915"/>
                        <a14:foregroundMark x1="95779" y1="52935" x2="95779" y2="52935"/>
                        <a14:foregroundMark x1="95779" y1="46169" x2="95779" y2="461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294" y="1972495"/>
            <a:ext cx="459854" cy="31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403" l="0" r="100000">
                        <a14:foregroundMark x1="4567" y1="32836" x2="4567" y2="32836"/>
                        <a14:foregroundMark x1="5675" y1="30348" x2="5675" y2="30348"/>
                        <a14:foregroundMark x1="8443" y1="28955" x2="8443" y2="28955"/>
                        <a14:foregroundMark x1="3668" y1="51045" x2="3668" y2="51045"/>
                        <a14:foregroundMark x1="1799" y1="39502" x2="1799" y2="39502"/>
                        <a14:foregroundMark x1="3875" y1="38905" x2="3875" y2="38905"/>
                        <a14:foregroundMark x1="4152" y1="44876" x2="4152" y2="44876"/>
                        <a14:foregroundMark x1="4291" y1="54627" x2="4291" y2="54627"/>
                        <a14:foregroundMark x1="2907" y1="56915" x2="2907" y2="56915"/>
                        <a14:foregroundMark x1="4083" y1="59701" x2="4083" y2="59701"/>
                        <a14:foregroundMark x1="7820" y1="64179" x2="7820" y2="64179"/>
                        <a14:foregroundMark x1="7128" y1="67264" x2="7128" y2="67264"/>
                        <a14:foregroundMark x1="8858" y1="66766" x2="8858" y2="66766"/>
                        <a14:foregroundMark x1="6436" y1="71443" x2="6436" y2="71443"/>
                        <a14:foregroundMark x1="9412" y1="69552" x2="9412" y2="69552"/>
                        <a14:foregroundMark x1="12872" y1="72537" x2="12872" y2="72537"/>
                        <a14:foregroundMark x1="8028" y1="72239" x2="8028" y2="72239"/>
                        <a14:foregroundMark x1="10035" y1="73234" x2="10035" y2="73234"/>
                        <a14:foregroundMark x1="14671" y1="74328" x2="14671" y2="74328"/>
                        <a14:foregroundMark x1="15571" y1="76318" x2="15571" y2="76318"/>
                        <a14:foregroundMark x1="14948" y1="76816" x2="14948" y2="76816"/>
                        <a14:foregroundMark x1="18131" y1="76816" x2="18131" y2="76816"/>
                        <a14:foregroundMark x1="19654" y1="77811" x2="19654" y2="77811"/>
                        <a14:foregroundMark x1="7405" y1="62587" x2="7405" y2="62587"/>
                        <a14:foregroundMark x1="9689" y1="25075" x2="9689" y2="25075"/>
                        <a14:foregroundMark x1="7612" y1="25075" x2="7612" y2="25075"/>
                        <a14:foregroundMark x1="9550" y1="22388" x2="9550" y2="22388"/>
                        <a14:foregroundMark x1="10934" y1="21990" x2="10934" y2="21990"/>
                        <a14:foregroundMark x1="26574" y1="84577" x2="26574" y2="84577"/>
                        <a14:foregroundMark x1="46644" y1="91343" x2="46644" y2="91343"/>
                        <a14:foregroundMark x1="45398" y1="89950" x2="45398" y2="89950"/>
                        <a14:foregroundMark x1="43737" y1="89950" x2="43737" y2="89950"/>
                        <a14:foregroundMark x1="44014" y1="92139" x2="44014" y2="92139"/>
                        <a14:foregroundMark x1="45398" y1="94527" x2="45398" y2="94527"/>
                        <a14:foregroundMark x1="44014" y1="96318" x2="44014" y2="96318"/>
                        <a14:foregroundMark x1="47336" y1="97512" x2="47336" y2="97512"/>
                        <a14:foregroundMark x1="51488" y1="95920" x2="51488" y2="95920"/>
                        <a14:foregroundMark x1="50242" y1="94726" x2="50242" y2="94726"/>
                        <a14:foregroundMark x1="52042" y1="91940" x2="52042" y2="91940"/>
                        <a14:foregroundMark x1="57439" y1="90746" x2="57439" y2="90746"/>
                        <a14:foregroundMark x1="61453" y1="90746" x2="61453" y2="90746"/>
                        <a14:foregroundMark x1="65882" y1="90149" x2="65882" y2="90149"/>
                        <a14:foregroundMark x1="89273" y1="70249" x2="89273" y2="70249"/>
                        <a14:foregroundMark x1="88304" y1="73234" x2="88304" y2="73234"/>
                        <a14:foregroundMark x1="85536" y1="73433" x2="85536" y2="73433"/>
                        <a14:foregroundMark x1="85536" y1="76020" x2="85536" y2="76020"/>
                        <a14:foregroundMark x1="86228" y1="77214" x2="86228" y2="77214"/>
                        <a14:foregroundMark x1="87059" y1="80398" x2="87059" y2="80398"/>
                        <a14:foregroundMark x1="91488" y1="76418" x2="91488" y2="76418"/>
                        <a14:foregroundMark x1="89135" y1="76418" x2="89135" y2="76418"/>
                        <a14:foregroundMark x1="97439" y1="63881" x2="97439" y2="63881"/>
                        <a14:foregroundMark x1="94533" y1="61891" x2="94533" y2="61891"/>
                        <a14:foregroundMark x1="93979" y1="56915" x2="93979" y2="56915"/>
                        <a14:foregroundMark x1="95779" y1="52935" x2="95779" y2="52935"/>
                        <a14:foregroundMark x1="95779" y1="46169" x2="95779" y2="461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5248478" y="3407074"/>
            <a:ext cx="229927" cy="31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99403" l="0" r="100000">
                        <a14:foregroundMark x1="4567" y1="32836" x2="4567" y2="32836"/>
                        <a14:foregroundMark x1="5675" y1="30348" x2="5675" y2="30348"/>
                        <a14:foregroundMark x1="8443" y1="28955" x2="8443" y2="28955"/>
                        <a14:foregroundMark x1="3668" y1="51045" x2="3668" y2="51045"/>
                        <a14:foregroundMark x1="1799" y1="39502" x2="1799" y2="39502"/>
                        <a14:foregroundMark x1="3875" y1="38905" x2="3875" y2="38905"/>
                        <a14:foregroundMark x1="4152" y1="44876" x2="4152" y2="44876"/>
                        <a14:foregroundMark x1="4291" y1="54627" x2="4291" y2="54627"/>
                        <a14:foregroundMark x1="2907" y1="56915" x2="2907" y2="56915"/>
                        <a14:foregroundMark x1="4083" y1="59701" x2="4083" y2="59701"/>
                        <a14:foregroundMark x1="7820" y1="64179" x2="7820" y2="64179"/>
                        <a14:foregroundMark x1="7128" y1="67264" x2="7128" y2="67264"/>
                        <a14:foregroundMark x1="8858" y1="66766" x2="8858" y2="66766"/>
                        <a14:foregroundMark x1="6436" y1="71443" x2="6436" y2="71443"/>
                        <a14:foregroundMark x1="9412" y1="69552" x2="9412" y2="69552"/>
                        <a14:foregroundMark x1="12872" y1="72537" x2="12872" y2="72537"/>
                        <a14:foregroundMark x1="8028" y1="72239" x2="8028" y2="72239"/>
                        <a14:foregroundMark x1="10035" y1="73234" x2="10035" y2="73234"/>
                        <a14:foregroundMark x1="14671" y1="74328" x2="14671" y2="74328"/>
                        <a14:foregroundMark x1="15571" y1="76318" x2="15571" y2="76318"/>
                        <a14:foregroundMark x1="14948" y1="76816" x2="14948" y2="76816"/>
                        <a14:foregroundMark x1="18131" y1="76816" x2="18131" y2="76816"/>
                        <a14:foregroundMark x1="19654" y1="77811" x2="19654" y2="77811"/>
                        <a14:foregroundMark x1="7405" y1="62587" x2="7405" y2="62587"/>
                        <a14:foregroundMark x1="9689" y1="25075" x2="9689" y2="25075"/>
                        <a14:foregroundMark x1="7612" y1="25075" x2="7612" y2="25075"/>
                        <a14:foregroundMark x1="9550" y1="22388" x2="9550" y2="22388"/>
                        <a14:foregroundMark x1="10934" y1="21990" x2="10934" y2="21990"/>
                        <a14:foregroundMark x1="26574" y1="84577" x2="26574" y2="84577"/>
                        <a14:foregroundMark x1="46644" y1="91343" x2="46644" y2="91343"/>
                        <a14:foregroundMark x1="45398" y1="89950" x2="45398" y2="89950"/>
                        <a14:foregroundMark x1="43737" y1="89950" x2="43737" y2="89950"/>
                        <a14:foregroundMark x1="44014" y1="92139" x2="44014" y2="92139"/>
                        <a14:foregroundMark x1="45398" y1="94527" x2="45398" y2="94527"/>
                        <a14:foregroundMark x1="44014" y1="96318" x2="44014" y2="96318"/>
                        <a14:foregroundMark x1="47336" y1="97512" x2="47336" y2="97512"/>
                        <a14:foregroundMark x1="51488" y1="95920" x2="51488" y2="95920"/>
                        <a14:foregroundMark x1="50242" y1="94726" x2="50242" y2="94726"/>
                        <a14:foregroundMark x1="52042" y1="91940" x2="52042" y2="91940"/>
                        <a14:foregroundMark x1="57439" y1="90746" x2="57439" y2="90746"/>
                        <a14:foregroundMark x1="61453" y1="90746" x2="61453" y2="90746"/>
                        <a14:foregroundMark x1="65882" y1="90149" x2="65882" y2="90149"/>
                        <a14:foregroundMark x1="89273" y1="70249" x2="89273" y2="70249"/>
                        <a14:foregroundMark x1="88304" y1="73234" x2="88304" y2="73234"/>
                        <a14:foregroundMark x1="85536" y1="73433" x2="85536" y2="73433"/>
                        <a14:foregroundMark x1="85536" y1="76020" x2="85536" y2="76020"/>
                        <a14:foregroundMark x1="86228" y1="77214" x2="86228" y2="77214"/>
                        <a14:foregroundMark x1="87059" y1="80398" x2="87059" y2="80398"/>
                        <a14:foregroundMark x1="91488" y1="76418" x2="91488" y2="76418"/>
                        <a14:foregroundMark x1="89135" y1="76418" x2="89135" y2="76418"/>
                        <a14:foregroundMark x1="97439" y1="63881" x2="97439" y2="63881"/>
                        <a14:foregroundMark x1="94533" y1="61891" x2="94533" y2="61891"/>
                        <a14:foregroundMark x1="93979" y1="56915" x2="93979" y2="56915"/>
                        <a14:foregroundMark x1="95779" y1="52935" x2="95779" y2="52935"/>
                        <a14:foregroundMark x1="95779" y1="46169" x2="95779" y2="4616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 bwMode="auto">
          <a:xfrm>
            <a:off x="7539516" y="2917047"/>
            <a:ext cx="229927" cy="319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010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2" grpId="0" animBg="1"/>
      <p:bldP spid="20" grpId="0" animBg="1"/>
      <p:bldP spid="23" grpId="0"/>
      <p:bldP spid="21" grpId="0"/>
      <p:bldP spid="3" grpId="0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457286" y="692696"/>
            <a:ext cx="8194608" cy="5688632"/>
          </a:xfrm>
          <a:prstGeom prst="round2DiagRect">
            <a:avLst/>
          </a:prstGeom>
          <a:solidFill>
            <a:schemeClr val="bg1"/>
          </a:solidFill>
          <a:ln>
            <a:solidFill>
              <a:srgbClr val="F5DE3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340768"/>
            <a:ext cx="7920880" cy="16312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>
                <a:solidFill>
                  <a:srgbClr val="E85803"/>
                </a:solidFill>
                <a:latin typeface="Tahoma" panose="020B0604030504040204" pitchFamily="34" charset="0"/>
              </a:rPr>
              <a:t>Conclusion</a:t>
            </a:r>
          </a:p>
          <a:p>
            <a:pPr algn="ctr"/>
            <a:endParaRPr lang="en-GB" sz="2000" dirty="0">
              <a:solidFill>
                <a:srgbClr val="FF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</a:t>
            </a:r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rite </a:t>
            </a: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sentence to explain what </a:t>
            </a:r>
            <a:r>
              <a:rPr lang="en-GB" sz="2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your </a:t>
            </a:r>
            <a:r>
              <a:rPr lang="en-GB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market research showed</a:t>
            </a:r>
            <a:r>
              <a:rPr lang="en-GB" dirty="0"/>
              <a:t>.</a:t>
            </a:r>
            <a:endParaRPr lang="en-GB" dirty="0" smtClean="0">
              <a:solidFill>
                <a:schemeClr val="accent1"/>
              </a:solidFill>
              <a:latin typeface="Tahoma" panose="020B060403050404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761" y="3212976"/>
            <a:ext cx="4535658" cy="295876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27794"/>
            <a:ext cx="1619672" cy="1225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59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5871</TotalTime>
  <Words>270</Words>
  <Application>Microsoft Office PowerPoint</Application>
  <PresentationFormat>On-screen Show (4:3)</PresentationFormat>
  <Paragraphs>44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Farming STEMterprise</dc:title>
  <dc:creator>Jennie Devine</dc:creator>
  <cp:lastModifiedBy>Jennie Devine</cp:lastModifiedBy>
  <cp:revision>65</cp:revision>
  <cp:lastPrinted>2018-11-20T10:04:52Z</cp:lastPrinted>
  <dcterms:created xsi:type="dcterms:W3CDTF">2018-09-17T14:41:33Z</dcterms:created>
  <dcterms:modified xsi:type="dcterms:W3CDTF">2020-06-19T10:50:49Z</dcterms:modified>
</cp:coreProperties>
</file>