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58" r:id="rId3"/>
    <p:sldId id="269" r:id="rId4"/>
    <p:sldId id="266" r:id="rId5"/>
    <p:sldId id="280" r:id="rId6"/>
    <p:sldId id="281" r:id="rId7"/>
    <p:sldId id="282" r:id="rId8"/>
    <p:sldId id="283" r:id="rId9"/>
    <p:sldId id="28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5DE38"/>
    <a:srgbClr val="FF0066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172" y="-6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D516599D-65B9-4B99-A660-36F739206529}" type="datetimeFigureOut">
              <a:rPr lang="en-GB" smtClean="0"/>
              <a:pPr/>
              <a:t>22/06/2020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 panose="020B0604030504040204" pitchFamily="34" charset="0"/>
              </a:defRPr>
            </a:lvl1pPr>
          </a:lstStyle>
          <a:p>
            <a:fld id="{E4D79BB6-004D-41E7-96B7-B6E2B9FC251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8824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99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495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610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978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04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83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142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328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742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72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039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332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ahoma" panose="020B060403050404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ahom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229200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Stage </a:t>
            </a:r>
            <a:r>
              <a:rPr lang="en-GB" sz="2400" b="1" dirty="0" smtClean="0">
                <a:solidFill>
                  <a:schemeClr val="bg1"/>
                </a:solidFill>
              </a:rPr>
              <a:t>5: Evaluating a food product</a:t>
            </a:r>
            <a:endParaRPr lang="en-GB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229" y="404664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68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67544" y="836712"/>
            <a:ext cx="8208912" cy="525658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7" y="1124744"/>
            <a:ext cx="7848873" cy="21852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Warm up!</a:t>
            </a:r>
            <a:endParaRPr lang="en-GB" sz="2000" dirty="0" smtClean="0">
              <a:latin typeface="Tahoma" panose="020B0604030504040204" pitchFamily="34" charset="0"/>
            </a:endParaRP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</a:rPr>
              <a:t>Can you remember the words to the heads, shoulders, knees and toes song?</a:t>
            </a:r>
            <a:endParaRPr lang="en-GB" sz="2400" dirty="0">
              <a:solidFill>
                <a:srgbClr val="4F81B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039" y="3296501"/>
            <a:ext cx="3705927" cy="24706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43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251520" y="876174"/>
            <a:ext cx="8640960" cy="521712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707" y="1226629"/>
            <a:ext cx="8280920" cy="43396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Our senses</a:t>
            </a:r>
            <a:endParaRPr lang="en-GB" sz="3600" b="1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Our senses help us to make sense of the world around us. They give us information and help to keep us safe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ctr"/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use our eyes for our sense of sight.</a:t>
            </a:r>
          </a:p>
          <a:p>
            <a:pPr algn="ctr"/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use our ears for our sense of hearing.</a:t>
            </a:r>
          </a:p>
          <a:p>
            <a:pPr algn="ctr"/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use our skin for our sense of touch.</a:t>
            </a:r>
          </a:p>
          <a:p>
            <a:pPr algn="ctr"/>
            <a:r>
              <a:rPr lang="en-GB" sz="2400" dirty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use our nose for our sense of smell.</a:t>
            </a:r>
          </a:p>
          <a:p>
            <a:pPr algn="ctr"/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use our tongue for our sense of taste.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9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25658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296877"/>
            <a:ext cx="7056784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Exploring sight</a:t>
            </a:r>
            <a:endParaRPr lang="en-GB" sz="3600" b="1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738" y="2492895"/>
            <a:ext cx="4716524" cy="314434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612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25658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296877"/>
            <a:ext cx="7056784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Exploring hearing</a:t>
            </a:r>
            <a:endParaRPr lang="en-GB" sz="3600" b="1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004" y="2420888"/>
            <a:ext cx="4453991" cy="29693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581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25658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296877"/>
            <a:ext cx="7056784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Exploring touch</a:t>
            </a:r>
            <a:endParaRPr lang="en-GB" sz="3600" b="1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16832"/>
            <a:ext cx="5292587" cy="35283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583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25658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296877"/>
            <a:ext cx="7056784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Exploring smell</a:t>
            </a:r>
            <a:endParaRPr lang="en-GB" sz="3600" b="1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863" y="2235096"/>
            <a:ext cx="3836273" cy="34981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902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25658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296877"/>
            <a:ext cx="7056784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Exploring taste</a:t>
            </a:r>
            <a:endParaRPr lang="en-GB" sz="3600" b="1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529" y="2168860"/>
            <a:ext cx="3575246" cy="35752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584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25658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prstClr val="white"/>
              </a:solidFill>
              <a:latin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052736"/>
            <a:ext cx="7056784" cy="43396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Yoghurt evaluation </a:t>
            </a:r>
            <a:endParaRPr lang="en-GB" sz="3600" b="1" dirty="0" smtClean="0">
              <a:solidFill>
                <a:srgbClr val="E85803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 smtClean="0">
              <a:latin typeface="Tahoma" panose="020B0604030504040204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How does your product look?</a:t>
            </a: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How does it smell?</a:t>
            </a:r>
          </a:p>
          <a:p>
            <a:pPr algn="ctr"/>
            <a:r>
              <a:rPr lang="en-GB" sz="2000" dirty="0" smtClean="0">
                <a:latin typeface="Tahoma" panose="020B0604030504040204" pitchFamily="34" charset="0"/>
              </a:rPr>
              <a:t>How does it taste and feel?</a:t>
            </a:r>
          </a:p>
          <a:p>
            <a:pPr algn="ctr"/>
            <a:endParaRPr lang="en-GB" sz="2000" dirty="0">
              <a:latin typeface="Tahoma" panose="020B0604030504040204" pitchFamily="34" charset="0"/>
            </a:endParaRP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Count how many pieces of each fruit you used. Was it the same as your plan or were there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more, the same 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 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fewer?</a:t>
            </a: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defTabSz="117701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046" y="4005064"/>
            <a:ext cx="2735907" cy="182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389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1729</TotalTime>
  <Words>159</Words>
  <Application>Microsoft Office PowerPoint</Application>
  <PresentationFormat>On-screen Show 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41</cp:revision>
  <dcterms:created xsi:type="dcterms:W3CDTF">2018-09-18T12:12:08Z</dcterms:created>
  <dcterms:modified xsi:type="dcterms:W3CDTF">2020-06-23T15:25:09Z</dcterms:modified>
</cp:coreProperties>
</file>