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78" r:id="rId2"/>
    <p:sldId id="27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6858000" cy="9906000" type="A4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-2778" y="-3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9837B-49E8-4EE9-B3E6-BF1AD1DDA6D0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E5392-60BC-41DB-A72B-E0AC57E25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18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Tahoma" panose="020B0604030504040204" pitchFamily="34" charset="0"/>
              </a:defRPr>
            </a:lvl1pPr>
          </a:lstStyle>
          <a:p>
            <a:fld id="{E924CC71-AD79-4015-9820-654D2444DEB2}" type="datetimeFigureOut">
              <a:rPr lang="en-GB" smtClean="0"/>
              <a:pPr/>
              <a:t>20/12/2018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Tahoma" panose="020B0604030504040204" pitchFamily="34" charset="0"/>
              </a:defRPr>
            </a:lvl1pPr>
          </a:lstStyle>
          <a:p>
            <a:fld id="{BDDD3A23-C718-4530-96CD-5DE2F9F2E51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108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4C81CFF-7323-4228-A0B7-741550617ADE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253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23A5D1F-3029-4BF4-A8FA-EF24507E79A7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978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4DBAE7-22CB-45B9-983F-21EC4741B4B0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96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E18F29B-BC68-4F80-BAB4-15F5287C4083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5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823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13B7D91-B9D9-49B5-A3F9-FBD4275351A7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47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E4F673B-9934-4429-B5CA-0D1A420E64FA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7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840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79F0AC-2140-4A75-9F66-7CF888A975FE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8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25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1BB8C82-F00E-4B09-90C9-52C0282141EC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9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0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FAF3550-83C7-4183-96AB-7CBB66DE7E60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10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762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2675196" y="7228144"/>
            <a:ext cx="2051082" cy="38017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61636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142CB1A-F916-43C7-A4DE-966945F0408A}" type="slidenum">
              <a:rPr>
                <a:latin typeface="Tahoma" panose="020B0604030504040204" pitchFamily="34" charset="0"/>
              </a:rPr>
              <a:pPr algn="r" defTabSz="616364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</a:t>
            </a:fld>
            <a:endParaRPr lang="en-GB" sz="1000" kern="0" dirty="0">
              <a:solidFill>
                <a:srgbClr val="000000"/>
              </a:solidFill>
              <a:latin typeface="Tahoma" panose="020B0604030504040204" pitchFamily="34" charset="0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4775" y="577850"/>
            <a:ext cx="1974850" cy="28527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115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438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40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66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67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80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6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80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09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9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40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CF6-D99D-41EF-82E8-40EABDED8BCD}" type="datetimeFigureOut">
              <a:rPr lang="en-GB" smtClean="0"/>
              <a:t>20/12/2018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92F0D-9B95-46FE-847A-D8285F20D7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24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29130CF6-D99D-41EF-82E8-40EABDED8BCD}" type="datetimeFigureOut">
              <a:rPr lang="en-GB" smtClean="0"/>
              <a:pPr/>
              <a:t>20/12/2018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46392F0D-9B95-46FE-847A-D8285F20D7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41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8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12.png"/><Relationship Id="rId4" Type="http://schemas.openxmlformats.org/officeDocument/2006/relationships/image" Target="../media/image14.jpe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6000" r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65" y="2341735"/>
            <a:ext cx="6258265" cy="4737140"/>
          </a:xfrm>
          <a:prstGeom prst="rect">
            <a:avLst/>
          </a:prstGeom>
        </p:spPr>
      </p:pic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-1055403" y="7188057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Stage 9: Making a food product</a:t>
            </a:r>
            <a:endParaRPr lang="en-GB" sz="2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dirty="0" smtClean="0">
                <a:solidFill>
                  <a:schemeClr val="bg1"/>
                </a:solidFill>
                <a:latin typeface="VAG Rounded" panose="020B0500000000000000" pitchFamily="34" charset="0"/>
              </a:rPr>
              <a:t> </a:t>
            </a:r>
            <a:endParaRPr lang="en-GB" dirty="0">
              <a:solidFill>
                <a:schemeClr val="bg1"/>
              </a:solidFill>
              <a:latin typeface="VAG Rounded" panose="020B05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08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78497" y="396725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Peeling safely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3125703" y="1420025"/>
            <a:ext cx="3356984" cy="1349962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old the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vegetable with your fingers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gripping at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top. Make sure you have a firm hold and 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bottom of the vegetable is firmly on the chopping board.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27"/>
          <p:cNvSpPr txBox="1"/>
          <p:nvPr/>
        </p:nvSpPr>
        <p:spPr>
          <a:xfrm>
            <a:off x="3249866" y="3250808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grip on the peeler and that you start half way down the vegetable.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29"/>
          <p:cNvSpPr txBox="1"/>
          <p:nvPr/>
        </p:nvSpPr>
        <p:spPr>
          <a:xfrm>
            <a:off x="3154515" y="4798640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Don’t pres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too hard and gently peel the carrot away from your fingers and body.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30"/>
          <p:cNvSpPr txBox="1"/>
          <p:nvPr/>
        </p:nvSpPr>
        <p:spPr>
          <a:xfrm>
            <a:off x="3036916" y="6361845"/>
            <a:ext cx="3197444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you peel, rotate the carrot in your fingers and keep the peeler in the same motion.</a:t>
            </a:r>
          </a:p>
        </p:txBody>
      </p:sp>
      <p:pic>
        <p:nvPicPr>
          <p:cNvPr id="9" name="Picture 1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20" y="6127245"/>
            <a:ext cx="1995396" cy="1326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20" y="1468376"/>
            <a:ext cx="1995396" cy="1326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20" y="3016208"/>
            <a:ext cx="1995396" cy="13267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20" y="4564040"/>
            <a:ext cx="1995396" cy="13267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30"/>
          <p:cNvSpPr txBox="1"/>
          <p:nvPr/>
        </p:nvSpPr>
        <p:spPr>
          <a:xfrm>
            <a:off x="722786" y="7477880"/>
            <a:ext cx="5418774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are peeling a round vegetable like a potato, make sure you have a firmer grip on the potato, but follow the same rule: peel away from yourself.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61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123042" y="556221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0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Chopping onions</a:t>
            </a:r>
            <a:endParaRPr lang="en-GB" sz="40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7"/>
          <p:cNvSpPr txBox="1"/>
          <p:nvPr/>
        </p:nvSpPr>
        <p:spPr>
          <a:xfrm>
            <a:off x="2747860" y="1670943"/>
            <a:ext cx="3635827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Claw grip, cut the ‘tail looking’ side off the onion/shallot. </a:t>
            </a: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not cut off the root 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 the onion will not hold its shape.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8" y="1591937"/>
            <a:ext cx="1687832" cy="11222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8" y="2867350"/>
            <a:ext cx="1687832" cy="11222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048" y="4193507"/>
            <a:ext cx="1687832" cy="137184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2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8" y="5755624"/>
            <a:ext cx="1687832" cy="11222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2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8" y="7115486"/>
            <a:ext cx="1687832" cy="112223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27"/>
          <p:cNvSpPr txBox="1"/>
          <p:nvPr/>
        </p:nvSpPr>
        <p:spPr>
          <a:xfrm>
            <a:off x="2684666" y="3219539"/>
            <a:ext cx="3653271" cy="611298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Then, 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bridge method, cut the onion in half</a:t>
            </a: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Do not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739137" y="4528868"/>
            <a:ext cx="3653271" cy="611298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your fingers, peel off the outer layer of skin and 1 layer of onion.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712892" y="5773963"/>
            <a:ext cx="3596820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tip of your knife, make slices into the onion. Do not cut all the way through. Make sure you are cutting towards the root.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808996" y="7133977"/>
            <a:ext cx="3187297" cy="1349962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grip on the onion. Turn it to the opposite way you have sliced and cut </a:t>
            </a:r>
            <a:r>
              <a:rPr lang="en-GB" sz="1600" kern="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through it into small pieces.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42" y="0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50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90" y="566116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Slicing mushrooms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7"/>
          <p:cNvSpPr txBox="1"/>
          <p:nvPr/>
        </p:nvSpPr>
        <p:spPr>
          <a:xfrm>
            <a:off x="2530964" y="1760773"/>
            <a:ext cx="3653271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Hold the mushroom on either side firmly so the mushroom doesn’t move, using the bridge method.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7232" y="7273521"/>
            <a:ext cx="1494664" cy="140261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1968" y="1560928"/>
            <a:ext cx="1469456" cy="12865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31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2163" y="2985311"/>
            <a:ext cx="1469455" cy="124937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3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7977" y="4346268"/>
            <a:ext cx="1463641" cy="13209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3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7232" y="5765104"/>
            <a:ext cx="1474385" cy="13770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Box 27"/>
          <p:cNvSpPr txBox="1"/>
          <p:nvPr/>
        </p:nvSpPr>
        <p:spPr>
          <a:xfrm>
            <a:off x="2641424" y="3193907"/>
            <a:ext cx="3653271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Holding your knife sensibly, slice the mushroom in half making sure the blade is straight.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2591430" y="4454855"/>
            <a:ext cx="3653271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Get one of the halves of the mushrooms. Make sure you have a firm hold of the mushroom using the claw method. 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2651896" y="6018100"/>
            <a:ext cx="3532340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Sensibly slice the mushroom as thin as you can. Remember to keep your fingers straight.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2681677" y="7273521"/>
            <a:ext cx="3351843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Remember to use the full length of the knife when cutting. Don’t push down on the mushroom, let the knife do the work.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04" y="0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59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606" y="1069935"/>
            <a:ext cx="705678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Learning </a:t>
            </a:r>
            <a:r>
              <a:rPr lang="en-GB" sz="40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Objective:</a:t>
            </a:r>
            <a:endParaRPr lang="en-GB" sz="40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produce a food product</a:t>
            </a: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3600" i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Let’s get ready to cook!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4816" y="3132038"/>
            <a:ext cx="3384376" cy="22562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44111" y="5694709"/>
            <a:ext cx="2585785" cy="25089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35598" y="5510043"/>
            <a:ext cx="300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Tahoma" panose="020B0604030504040204" pitchFamily="34" charset="0"/>
              </a:rPr>
              <a:t>Wash your hands</a:t>
            </a:r>
            <a:endParaRPr lang="en-GB" b="1" dirty="0">
              <a:latin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2422" y="8203663"/>
            <a:ext cx="300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Tahoma" panose="020B0604030504040204" pitchFamily="34" charset="0"/>
              </a:rPr>
              <a:t>Tie up long hair</a:t>
            </a:r>
            <a:endParaRPr lang="en-GB" b="1" dirty="0">
              <a:latin typeface="Tahoma" panose="020B0604030504040204" pitchFamily="34" charset="0"/>
            </a:endParaRPr>
          </a:p>
        </p:txBody>
      </p:sp>
      <p:pic>
        <p:nvPicPr>
          <p:cNvPr id="8" name="Picture 7" descr="C:\Users\jdevine\Pictures\Stem Enterprise logo - FINAL FINAL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525" y="0"/>
            <a:ext cx="1514475" cy="114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522" l="0" r="99573">
                        <a14:foregroundMark x1="21368" y1="17241" x2="21368" y2="17241"/>
                        <a14:foregroundMark x1="10684" y1="26601" x2="10684" y2="26601"/>
                        <a14:foregroundMark x1="7692" y1="33990" x2="7692" y2="33990"/>
                        <a14:foregroundMark x1="5556" y1="36453" x2="5556" y2="36453"/>
                        <a14:foregroundMark x1="2137" y1="41379" x2="2137" y2="41379"/>
                        <a14:foregroundMark x1="2564" y1="56650" x2="2564" y2="56650"/>
                        <a14:foregroundMark x1="9402" y1="58621" x2="9402" y2="58621"/>
                        <a14:foregroundMark x1="13248" y1="59606" x2="13248" y2="59606"/>
                        <a14:foregroundMark x1="22222" y1="60591" x2="22222" y2="60591"/>
                        <a14:foregroundMark x1="24359" y1="61084" x2="24359" y2="61084"/>
                        <a14:foregroundMark x1="26068" y1="64039" x2="26068" y2="64039"/>
                        <a14:foregroundMark x1="25641" y1="54680" x2="25641" y2="54680"/>
                        <a14:foregroundMark x1="58974" y1="78325" x2="58974" y2="78325"/>
                        <a14:foregroundMark x1="70513" y1="77340" x2="70513" y2="77340"/>
                        <a14:foregroundMark x1="64530" y1="3448" x2="64530" y2="3448"/>
                        <a14:foregroundMark x1="51282" y1="1970" x2="51282" y2="1970"/>
                        <a14:foregroundMark x1="44017" y1="3448" x2="44017" y2="3448"/>
                        <a14:foregroundMark x1="35897" y1="9360" x2="35897" y2="9360"/>
                        <a14:foregroundMark x1="32479" y1="11330" x2="32479" y2="11330"/>
                        <a14:foregroundMark x1="29487" y1="13793" x2="29487" y2="13793"/>
                        <a14:foregroundMark x1="23932" y1="15764" x2="23932" y2="15764"/>
                        <a14:foregroundMark x1="26068" y1="14778" x2="26068" y2="14778"/>
                        <a14:foregroundMark x1="13675" y1="22660" x2="13675" y2="22660"/>
                        <a14:foregroundMark x1="8547" y1="31034" x2="8547" y2="31034"/>
                        <a14:foregroundMark x1="37607" y1="7389" x2="37607" y2="7389"/>
                        <a14:foregroundMark x1="31197" y1="12808" x2="31197" y2="12808"/>
                        <a14:foregroundMark x1="69658" y1="2956" x2="69658" y2="2956"/>
                        <a14:foregroundMark x1="80769" y1="2463" x2="80769" y2="2463"/>
                        <a14:foregroundMark x1="78205" y1="2463" x2="78205" y2="2463"/>
                        <a14:foregroundMark x1="74786" y1="2956" x2="74786" y2="2956"/>
                        <a14:foregroundMark x1="83333" y1="3941" x2="83333" y2="3941"/>
                        <a14:foregroundMark x1="47436" y1="3448" x2="47436" y2="3448"/>
                        <a14:foregroundMark x1="45726" y1="3448" x2="45726" y2="3448"/>
                        <a14:foregroundMark x1="85470" y1="7882" x2="85470" y2="7882"/>
                        <a14:foregroundMark x1="87179" y1="10345" x2="87179" y2="10345"/>
                        <a14:foregroundMark x1="87179" y1="7389" x2="87179" y2="7389"/>
                        <a14:foregroundMark x1="90171" y1="10345" x2="90171" y2="10345"/>
                        <a14:foregroundMark x1="92308" y1="13793" x2="92308" y2="13793"/>
                        <a14:foregroundMark x1="94444" y1="17241" x2="94444" y2="17241"/>
                        <a14:foregroundMark x1="96154" y1="20690" x2="96154" y2="20690"/>
                        <a14:foregroundMark x1="97009" y1="24138" x2="97009" y2="24138"/>
                        <a14:foregroundMark x1="97436" y1="28079" x2="97436" y2="28079"/>
                        <a14:foregroundMark x1="97863" y1="30542" x2="97863" y2="30542"/>
                        <a14:foregroundMark x1="96581" y1="35961" x2="96581" y2="35961"/>
                        <a14:foregroundMark x1="97009" y1="33498" x2="97009" y2="33498"/>
                        <a14:foregroundMark x1="98291" y1="33498" x2="98291" y2="33498"/>
                        <a14:foregroundMark x1="93590" y1="41379" x2="93590" y2="41379"/>
                        <a14:foregroundMark x1="96581" y1="37931" x2="96581" y2="37931"/>
                        <a14:foregroundMark x1="91880" y1="43350" x2="91880" y2="43350"/>
                        <a14:foregroundMark x1="89744" y1="45813" x2="89744" y2="45813"/>
                        <a14:foregroundMark x1="86752" y1="48768" x2="86752" y2="48768"/>
                        <a14:foregroundMark x1="83333" y1="50246" x2="83333" y2="50246"/>
                        <a14:foregroundMark x1="80342" y1="81773" x2="80342" y2="81773"/>
                        <a14:foregroundMark x1="80769" y1="83744" x2="80769" y2="83744"/>
                        <a14:foregroundMark x1="73504" y1="92118" x2="73504" y2="92118"/>
                        <a14:foregroundMark x1="69658" y1="94089" x2="69658" y2="94089"/>
                        <a14:foregroundMark x1="65812" y1="94581" x2="65812" y2="94581"/>
                        <a14:foregroundMark x1="59402" y1="96059" x2="59402" y2="96059"/>
                        <a14:foregroundMark x1="52991" y1="96552" x2="52991" y2="96552"/>
                        <a14:foregroundMark x1="56410" y1="97044" x2="56410" y2="97044"/>
                        <a14:foregroundMark x1="57692" y1="96552" x2="57692" y2="96552"/>
                        <a14:foregroundMark x1="71368" y1="94581" x2="71368" y2="94581"/>
                        <a14:foregroundMark x1="27350" y1="88670" x2="27350" y2="88670"/>
                        <a14:foregroundMark x1="28632" y1="86700" x2="28632" y2="86700"/>
                        <a14:foregroundMark x1="27778" y1="83251" x2="27778" y2="83251"/>
                        <a14:foregroundMark x1="28205" y1="90640" x2="28205" y2="90640"/>
                        <a14:foregroundMark x1="31624" y1="94089" x2="31624" y2="94089"/>
                        <a14:foregroundMark x1="30769" y1="92611" x2="30769" y2="92611"/>
                        <a14:foregroundMark x1="32906" y1="93103" x2="32906" y2="93103"/>
                        <a14:foregroundMark x1="35470" y1="94089" x2="35470" y2="94089"/>
                        <a14:foregroundMark x1="37179" y1="94089" x2="37179" y2="94089"/>
                        <a14:foregroundMark x1="39744" y1="94581" x2="39744" y2="94581"/>
                        <a14:foregroundMark x1="41453" y1="96552" x2="41453" y2="96552"/>
                        <a14:foregroundMark x1="44444" y1="96552" x2="44444" y2="96552"/>
                        <a14:foregroundMark x1="2564" y1="60591" x2="2564" y2="60591"/>
                        <a14:foregroundMark x1="855" y1="54187" x2="855" y2="54187"/>
                        <a14:foregroundMark x1="1709" y1="51232" x2="1709" y2="51232"/>
                        <a14:foregroundMark x1="5556" y1="59606" x2="5556" y2="59606"/>
                        <a14:foregroundMark x1="8974" y1="60591" x2="8974" y2="60591"/>
                        <a14:foregroundMark x1="11966" y1="60591" x2="11966" y2="60591"/>
                        <a14:foregroundMark x1="15812" y1="62562" x2="15812" y2="62562"/>
                        <a14:foregroundMark x1="16667" y1="61084" x2="16667" y2="61084"/>
                        <a14:foregroundMark x1="35897" y1="54187" x2="35897" y2="54187"/>
                        <a14:foregroundMark x1="41026" y1="54187" x2="41026" y2="54187"/>
                        <a14:foregroundMark x1="44017" y1="58128" x2="44017" y2="58128"/>
                        <a14:foregroundMark x1="34615" y1="63054" x2="34615" y2="63054"/>
                        <a14:foregroundMark x1="35470" y1="60591" x2="35470" y2="60591"/>
                        <a14:foregroundMark x1="34188" y1="69951" x2="34188" y2="69951"/>
                        <a14:foregroundMark x1="38034" y1="64039" x2="38034" y2="64039"/>
                        <a14:foregroundMark x1="42735" y1="61084" x2="42735" y2="61084"/>
                        <a14:foregroundMark x1="50427" y1="54680" x2="50427" y2="54680"/>
                        <a14:foregroundMark x1="50427" y1="58621" x2="50427" y2="58621"/>
                        <a14:foregroundMark x1="55128" y1="54680" x2="55128" y2="54680"/>
                        <a14:foregroundMark x1="49145" y1="63547" x2="49145" y2="63547"/>
                        <a14:foregroundMark x1="48718" y1="67488" x2="48718" y2="67488"/>
                        <a14:foregroundMark x1="48718" y1="72414" x2="48718" y2="72414"/>
                        <a14:foregroundMark x1="63248" y1="54187" x2="63248" y2="54187"/>
                        <a14:foregroundMark x1="66239" y1="55665" x2="66239" y2="55665"/>
                        <a14:foregroundMark x1="64957" y1="59606" x2="64957" y2="59606"/>
                        <a14:foregroundMark x1="64530" y1="62069" x2="64530" y2="62069"/>
                        <a14:foregroundMark x1="64103" y1="65025" x2="64103" y2="65025"/>
                        <a14:foregroundMark x1="63248" y1="70443" x2="63248" y2="70443"/>
                        <a14:foregroundMark x1="41880" y1="83251" x2="41880" y2="8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80" y="110121"/>
            <a:ext cx="969545" cy="84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00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90" y="110122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Knife safety</a:t>
            </a: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pic>
        <p:nvPicPr>
          <p:cNvPr id="5" name="Picture 1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088" y="1131174"/>
            <a:ext cx="2060052" cy="136971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1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2" y="2809261"/>
            <a:ext cx="2117798" cy="14081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16" y="4532087"/>
            <a:ext cx="2160996" cy="14368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137" y="6269402"/>
            <a:ext cx="2208207" cy="14682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TextBox 17"/>
          <p:cNvSpPr txBox="1"/>
          <p:nvPr/>
        </p:nvSpPr>
        <p:spPr>
          <a:xfrm>
            <a:off x="3107017" y="1119750"/>
            <a:ext cx="2862170" cy="150545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remove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knife, pinch the end of the handle and the tip of the knife and face the knife away from you.</a:t>
            </a:r>
          </a:p>
        </p:txBody>
      </p:sp>
      <p:sp>
        <p:nvSpPr>
          <p:cNvPr id="10" name="TextBox 21"/>
          <p:cNvSpPr txBox="1"/>
          <p:nvPr/>
        </p:nvSpPr>
        <p:spPr>
          <a:xfrm>
            <a:off x="3107017" y="3286299"/>
            <a:ext cx="2862170" cy="67349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Gently, pull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cover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away from the knife.</a:t>
            </a:r>
          </a:p>
        </p:txBody>
      </p:sp>
      <p:sp>
        <p:nvSpPr>
          <p:cNvPr id="11" name="TextBox 22"/>
          <p:cNvSpPr txBox="1"/>
          <p:nvPr/>
        </p:nvSpPr>
        <p:spPr>
          <a:xfrm>
            <a:off x="3107017" y="4775097"/>
            <a:ext cx="2862170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that you don’t swing your arms </a:t>
            </a:r>
            <a:r>
              <a:rPr lang="en-GB" sz="1802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put others in danger. </a:t>
            </a:r>
          </a:p>
        </p:txBody>
      </p:sp>
      <p:sp>
        <p:nvSpPr>
          <p:cNvPr id="12" name="TextBox 23"/>
          <p:cNvSpPr txBox="1"/>
          <p:nvPr/>
        </p:nvSpPr>
        <p:spPr>
          <a:xfrm>
            <a:off x="3094824" y="6033330"/>
            <a:ext cx="2988989" cy="2337412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knife is now “active”. </a:t>
            </a:r>
            <a:r>
              <a:rPr lang="en-GB" sz="1802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ake sure you keep your knife in the safety zone (your chopping board) and if it moves away from your chopping board, you are putting yourself and others in danger.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522" l="0" r="99573">
                        <a14:foregroundMark x1="21368" y1="17241" x2="21368" y2="17241"/>
                        <a14:foregroundMark x1="10684" y1="26601" x2="10684" y2="26601"/>
                        <a14:foregroundMark x1="7692" y1="33990" x2="7692" y2="33990"/>
                        <a14:foregroundMark x1="5556" y1="36453" x2="5556" y2="36453"/>
                        <a14:foregroundMark x1="2137" y1="41379" x2="2137" y2="41379"/>
                        <a14:foregroundMark x1="2564" y1="56650" x2="2564" y2="56650"/>
                        <a14:foregroundMark x1="9402" y1="58621" x2="9402" y2="58621"/>
                        <a14:foregroundMark x1="13248" y1="59606" x2="13248" y2="59606"/>
                        <a14:foregroundMark x1="22222" y1="60591" x2="22222" y2="60591"/>
                        <a14:foregroundMark x1="24359" y1="61084" x2="24359" y2="61084"/>
                        <a14:foregroundMark x1="26068" y1="64039" x2="26068" y2="64039"/>
                        <a14:foregroundMark x1="25641" y1="54680" x2="25641" y2="54680"/>
                        <a14:foregroundMark x1="58974" y1="78325" x2="58974" y2="78325"/>
                        <a14:foregroundMark x1="70513" y1="77340" x2="70513" y2="77340"/>
                        <a14:foregroundMark x1="64530" y1="3448" x2="64530" y2="3448"/>
                        <a14:foregroundMark x1="51282" y1="1970" x2="51282" y2="1970"/>
                        <a14:foregroundMark x1="44017" y1="3448" x2="44017" y2="3448"/>
                        <a14:foregroundMark x1="35897" y1="9360" x2="35897" y2="9360"/>
                        <a14:foregroundMark x1="32479" y1="11330" x2="32479" y2="11330"/>
                        <a14:foregroundMark x1="29487" y1="13793" x2="29487" y2="13793"/>
                        <a14:foregroundMark x1="23932" y1="15764" x2="23932" y2="15764"/>
                        <a14:foregroundMark x1="26068" y1="14778" x2="26068" y2="14778"/>
                        <a14:foregroundMark x1="13675" y1="22660" x2="13675" y2="22660"/>
                        <a14:foregroundMark x1="8547" y1="31034" x2="8547" y2="31034"/>
                        <a14:foregroundMark x1="37607" y1="7389" x2="37607" y2="7389"/>
                        <a14:foregroundMark x1="31197" y1="12808" x2="31197" y2="12808"/>
                        <a14:foregroundMark x1="69658" y1="2956" x2="69658" y2="2956"/>
                        <a14:foregroundMark x1="80769" y1="2463" x2="80769" y2="2463"/>
                        <a14:foregroundMark x1="78205" y1="2463" x2="78205" y2="2463"/>
                        <a14:foregroundMark x1="74786" y1="2956" x2="74786" y2="2956"/>
                        <a14:foregroundMark x1="83333" y1="3941" x2="83333" y2="3941"/>
                        <a14:foregroundMark x1="47436" y1="3448" x2="47436" y2="3448"/>
                        <a14:foregroundMark x1="45726" y1="3448" x2="45726" y2="3448"/>
                        <a14:foregroundMark x1="85470" y1="7882" x2="85470" y2="7882"/>
                        <a14:foregroundMark x1="87179" y1="10345" x2="87179" y2="10345"/>
                        <a14:foregroundMark x1="87179" y1="7389" x2="87179" y2="7389"/>
                        <a14:foregroundMark x1="90171" y1="10345" x2="90171" y2="10345"/>
                        <a14:foregroundMark x1="92308" y1="13793" x2="92308" y2="13793"/>
                        <a14:foregroundMark x1="94444" y1="17241" x2="94444" y2="17241"/>
                        <a14:foregroundMark x1="96154" y1="20690" x2="96154" y2="20690"/>
                        <a14:foregroundMark x1="97009" y1="24138" x2="97009" y2="24138"/>
                        <a14:foregroundMark x1="97436" y1="28079" x2="97436" y2="28079"/>
                        <a14:foregroundMark x1="97863" y1="30542" x2="97863" y2="30542"/>
                        <a14:foregroundMark x1="96581" y1="35961" x2="96581" y2="35961"/>
                        <a14:foregroundMark x1="97009" y1="33498" x2="97009" y2="33498"/>
                        <a14:foregroundMark x1="98291" y1="33498" x2="98291" y2="33498"/>
                        <a14:foregroundMark x1="93590" y1="41379" x2="93590" y2="41379"/>
                        <a14:foregroundMark x1="96581" y1="37931" x2="96581" y2="37931"/>
                        <a14:foregroundMark x1="91880" y1="43350" x2="91880" y2="43350"/>
                        <a14:foregroundMark x1="89744" y1="45813" x2="89744" y2="45813"/>
                        <a14:foregroundMark x1="86752" y1="48768" x2="86752" y2="48768"/>
                        <a14:foregroundMark x1="83333" y1="50246" x2="83333" y2="50246"/>
                        <a14:foregroundMark x1="80342" y1="81773" x2="80342" y2="81773"/>
                        <a14:foregroundMark x1="80769" y1="83744" x2="80769" y2="83744"/>
                        <a14:foregroundMark x1="73504" y1="92118" x2="73504" y2="92118"/>
                        <a14:foregroundMark x1="69658" y1="94089" x2="69658" y2="94089"/>
                        <a14:foregroundMark x1="65812" y1="94581" x2="65812" y2="94581"/>
                        <a14:foregroundMark x1="59402" y1="96059" x2="59402" y2="96059"/>
                        <a14:foregroundMark x1="52991" y1="96552" x2="52991" y2="96552"/>
                        <a14:foregroundMark x1="56410" y1="97044" x2="56410" y2="97044"/>
                        <a14:foregroundMark x1="57692" y1="96552" x2="57692" y2="96552"/>
                        <a14:foregroundMark x1="71368" y1="94581" x2="71368" y2="94581"/>
                        <a14:foregroundMark x1="27350" y1="88670" x2="27350" y2="88670"/>
                        <a14:foregroundMark x1="28632" y1="86700" x2="28632" y2="86700"/>
                        <a14:foregroundMark x1="27778" y1="83251" x2="27778" y2="83251"/>
                        <a14:foregroundMark x1="28205" y1="90640" x2="28205" y2="90640"/>
                        <a14:foregroundMark x1="31624" y1="94089" x2="31624" y2="94089"/>
                        <a14:foregroundMark x1="30769" y1="92611" x2="30769" y2="92611"/>
                        <a14:foregroundMark x1="32906" y1="93103" x2="32906" y2="93103"/>
                        <a14:foregroundMark x1="35470" y1="94089" x2="35470" y2="94089"/>
                        <a14:foregroundMark x1="37179" y1="94089" x2="37179" y2="94089"/>
                        <a14:foregroundMark x1="39744" y1="94581" x2="39744" y2="94581"/>
                        <a14:foregroundMark x1="41453" y1="96552" x2="41453" y2="96552"/>
                        <a14:foregroundMark x1="44444" y1="96552" x2="44444" y2="96552"/>
                        <a14:foregroundMark x1="2564" y1="60591" x2="2564" y2="60591"/>
                        <a14:foregroundMark x1="855" y1="54187" x2="855" y2="54187"/>
                        <a14:foregroundMark x1="1709" y1="51232" x2="1709" y2="51232"/>
                        <a14:foregroundMark x1="5556" y1="59606" x2="5556" y2="59606"/>
                        <a14:foregroundMark x1="8974" y1="60591" x2="8974" y2="60591"/>
                        <a14:foregroundMark x1="11966" y1="60591" x2="11966" y2="60591"/>
                        <a14:foregroundMark x1="15812" y1="62562" x2="15812" y2="62562"/>
                        <a14:foregroundMark x1="16667" y1="61084" x2="16667" y2="61084"/>
                        <a14:foregroundMark x1="35897" y1="54187" x2="35897" y2="54187"/>
                        <a14:foregroundMark x1="41026" y1="54187" x2="41026" y2="54187"/>
                        <a14:foregroundMark x1="44017" y1="58128" x2="44017" y2="58128"/>
                        <a14:foregroundMark x1="34615" y1="63054" x2="34615" y2="63054"/>
                        <a14:foregroundMark x1="35470" y1="60591" x2="35470" y2="60591"/>
                        <a14:foregroundMark x1="34188" y1="69951" x2="34188" y2="69951"/>
                        <a14:foregroundMark x1="38034" y1="64039" x2="38034" y2="64039"/>
                        <a14:foregroundMark x1="42735" y1="61084" x2="42735" y2="61084"/>
                        <a14:foregroundMark x1="50427" y1="54680" x2="50427" y2="54680"/>
                        <a14:foregroundMark x1="50427" y1="58621" x2="50427" y2="58621"/>
                        <a14:foregroundMark x1="55128" y1="54680" x2="55128" y2="54680"/>
                        <a14:foregroundMark x1="49145" y1="63547" x2="49145" y2="63547"/>
                        <a14:foregroundMark x1="48718" y1="67488" x2="48718" y2="67488"/>
                        <a14:foregroundMark x1="48718" y1="72414" x2="48718" y2="72414"/>
                        <a14:foregroundMark x1="63248" y1="54187" x2="63248" y2="54187"/>
                        <a14:foregroundMark x1="66239" y1="55665" x2="66239" y2="55665"/>
                        <a14:foregroundMark x1="64957" y1="59606" x2="64957" y2="59606"/>
                        <a14:foregroundMark x1="64530" y1="62069" x2="64530" y2="62069"/>
                        <a14:foregroundMark x1="64103" y1="65025" x2="64103" y2="65025"/>
                        <a14:foregroundMark x1="63248" y1="70443" x2="63248" y2="70443"/>
                        <a14:foregroundMark x1="41880" y1="83251" x2="41880" y2="8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80" y="110121"/>
            <a:ext cx="969545" cy="84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0527" y="55999"/>
            <a:ext cx="126206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20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125270" y="566116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Bridge method</a:t>
            </a: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17"/>
          <p:cNvSpPr txBox="1"/>
          <p:nvPr/>
        </p:nvSpPr>
        <p:spPr>
          <a:xfrm>
            <a:off x="362357" y="3006651"/>
            <a:ext cx="6188568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1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hold on the knife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3436558" y="3677835"/>
            <a:ext cx="2862170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 your hand up. All your fingers need to be together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thumb on the opposite side.</a:t>
            </a:r>
          </a:p>
        </p:txBody>
      </p:sp>
      <p:sp>
        <p:nvSpPr>
          <p:cNvPr id="7" name="TextBox 22"/>
          <p:cNvSpPr txBox="1"/>
          <p:nvPr/>
        </p:nvSpPr>
        <p:spPr>
          <a:xfrm>
            <a:off x="3309170" y="5514632"/>
            <a:ext cx="2862170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Grip either side of the food, making sure you have a firm hold. 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3407451" y="7012308"/>
            <a:ext cx="2763889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Put the knife through the middle of your “bridge” to complete the cut.</a:t>
            </a:r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7718" y="3475042"/>
            <a:ext cx="2269733" cy="163372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7718" y="5202711"/>
            <a:ext cx="2269733" cy="157465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877" y="6867544"/>
            <a:ext cx="2282574" cy="151766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608" y="1672831"/>
            <a:ext cx="1812858" cy="12053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2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040" y="1667312"/>
            <a:ext cx="1797014" cy="11948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522" l="0" r="99573">
                        <a14:foregroundMark x1="21368" y1="17241" x2="21368" y2="17241"/>
                        <a14:foregroundMark x1="10684" y1="26601" x2="10684" y2="26601"/>
                        <a14:foregroundMark x1="7692" y1="33990" x2="7692" y2="33990"/>
                        <a14:foregroundMark x1="5556" y1="36453" x2="5556" y2="36453"/>
                        <a14:foregroundMark x1="2137" y1="41379" x2="2137" y2="41379"/>
                        <a14:foregroundMark x1="2564" y1="56650" x2="2564" y2="56650"/>
                        <a14:foregroundMark x1="9402" y1="58621" x2="9402" y2="58621"/>
                        <a14:foregroundMark x1="13248" y1="59606" x2="13248" y2="59606"/>
                        <a14:foregroundMark x1="22222" y1="60591" x2="22222" y2="60591"/>
                        <a14:foregroundMark x1="24359" y1="61084" x2="24359" y2="61084"/>
                        <a14:foregroundMark x1="26068" y1="64039" x2="26068" y2="64039"/>
                        <a14:foregroundMark x1="25641" y1="54680" x2="25641" y2="54680"/>
                        <a14:foregroundMark x1="58974" y1="78325" x2="58974" y2="78325"/>
                        <a14:foregroundMark x1="70513" y1="77340" x2="70513" y2="77340"/>
                        <a14:foregroundMark x1="64530" y1="3448" x2="64530" y2="3448"/>
                        <a14:foregroundMark x1="51282" y1="1970" x2="51282" y2="1970"/>
                        <a14:foregroundMark x1="44017" y1="3448" x2="44017" y2="3448"/>
                        <a14:foregroundMark x1="35897" y1="9360" x2="35897" y2="9360"/>
                        <a14:foregroundMark x1="32479" y1="11330" x2="32479" y2="11330"/>
                        <a14:foregroundMark x1="29487" y1="13793" x2="29487" y2="13793"/>
                        <a14:foregroundMark x1="23932" y1="15764" x2="23932" y2="15764"/>
                        <a14:foregroundMark x1="26068" y1="14778" x2="26068" y2="14778"/>
                        <a14:foregroundMark x1="13675" y1="22660" x2="13675" y2="22660"/>
                        <a14:foregroundMark x1="8547" y1="31034" x2="8547" y2="31034"/>
                        <a14:foregroundMark x1="37607" y1="7389" x2="37607" y2="7389"/>
                        <a14:foregroundMark x1="31197" y1="12808" x2="31197" y2="12808"/>
                        <a14:foregroundMark x1="69658" y1="2956" x2="69658" y2="2956"/>
                        <a14:foregroundMark x1="80769" y1="2463" x2="80769" y2="2463"/>
                        <a14:foregroundMark x1="78205" y1="2463" x2="78205" y2="2463"/>
                        <a14:foregroundMark x1="74786" y1="2956" x2="74786" y2="2956"/>
                        <a14:foregroundMark x1="83333" y1="3941" x2="83333" y2="3941"/>
                        <a14:foregroundMark x1="47436" y1="3448" x2="47436" y2="3448"/>
                        <a14:foregroundMark x1="45726" y1="3448" x2="45726" y2="3448"/>
                        <a14:foregroundMark x1="85470" y1="7882" x2="85470" y2="7882"/>
                        <a14:foregroundMark x1="87179" y1="10345" x2="87179" y2="10345"/>
                        <a14:foregroundMark x1="87179" y1="7389" x2="87179" y2="7389"/>
                        <a14:foregroundMark x1="90171" y1="10345" x2="90171" y2="10345"/>
                        <a14:foregroundMark x1="92308" y1="13793" x2="92308" y2="13793"/>
                        <a14:foregroundMark x1="94444" y1="17241" x2="94444" y2="17241"/>
                        <a14:foregroundMark x1="96154" y1="20690" x2="96154" y2="20690"/>
                        <a14:foregroundMark x1="97009" y1="24138" x2="97009" y2="24138"/>
                        <a14:foregroundMark x1="97436" y1="28079" x2="97436" y2="28079"/>
                        <a14:foregroundMark x1="97863" y1="30542" x2="97863" y2="30542"/>
                        <a14:foregroundMark x1="96581" y1="35961" x2="96581" y2="35961"/>
                        <a14:foregroundMark x1="97009" y1="33498" x2="97009" y2="33498"/>
                        <a14:foregroundMark x1="98291" y1="33498" x2="98291" y2="33498"/>
                        <a14:foregroundMark x1="93590" y1="41379" x2="93590" y2="41379"/>
                        <a14:foregroundMark x1="96581" y1="37931" x2="96581" y2="37931"/>
                        <a14:foregroundMark x1="91880" y1="43350" x2="91880" y2="43350"/>
                        <a14:foregroundMark x1="89744" y1="45813" x2="89744" y2="45813"/>
                        <a14:foregroundMark x1="86752" y1="48768" x2="86752" y2="48768"/>
                        <a14:foregroundMark x1="83333" y1="50246" x2="83333" y2="50246"/>
                        <a14:foregroundMark x1="80342" y1="81773" x2="80342" y2="81773"/>
                        <a14:foregroundMark x1="80769" y1="83744" x2="80769" y2="83744"/>
                        <a14:foregroundMark x1="73504" y1="92118" x2="73504" y2="92118"/>
                        <a14:foregroundMark x1="69658" y1="94089" x2="69658" y2="94089"/>
                        <a14:foregroundMark x1="65812" y1="94581" x2="65812" y2="94581"/>
                        <a14:foregroundMark x1="59402" y1="96059" x2="59402" y2="96059"/>
                        <a14:foregroundMark x1="52991" y1="96552" x2="52991" y2="96552"/>
                        <a14:foregroundMark x1="56410" y1="97044" x2="56410" y2="97044"/>
                        <a14:foregroundMark x1="57692" y1="96552" x2="57692" y2="96552"/>
                        <a14:foregroundMark x1="71368" y1="94581" x2="71368" y2="94581"/>
                        <a14:foregroundMark x1="27350" y1="88670" x2="27350" y2="88670"/>
                        <a14:foregroundMark x1="28632" y1="86700" x2="28632" y2="86700"/>
                        <a14:foregroundMark x1="27778" y1="83251" x2="27778" y2="83251"/>
                        <a14:foregroundMark x1="28205" y1="90640" x2="28205" y2="90640"/>
                        <a14:foregroundMark x1="31624" y1="94089" x2="31624" y2="94089"/>
                        <a14:foregroundMark x1="30769" y1="92611" x2="30769" y2="92611"/>
                        <a14:foregroundMark x1="32906" y1="93103" x2="32906" y2="93103"/>
                        <a14:foregroundMark x1="35470" y1="94089" x2="35470" y2="94089"/>
                        <a14:foregroundMark x1="37179" y1="94089" x2="37179" y2="94089"/>
                        <a14:foregroundMark x1="39744" y1="94581" x2="39744" y2="94581"/>
                        <a14:foregroundMark x1="41453" y1="96552" x2="41453" y2="96552"/>
                        <a14:foregroundMark x1="44444" y1="96552" x2="44444" y2="96552"/>
                        <a14:foregroundMark x1="2564" y1="60591" x2="2564" y2="60591"/>
                        <a14:foregroundMark x1="855" y1="54187" x2="855" y2="54187"/>
                        <a14:foregroundMark x1="1709" y1="51232" x2="1709" y2="51232"/>
                        <a14:foregroundMark x1="5556" y1="59606" x2="5556" y2="59606"/>
                        <a14:foregroundMark x1="8974" y1="60591" x2="8974" y2="60591"/>
                        <a14:foregroundMark x1="11966" y1="60591" x2="11966" y2="60591"/>
                        <a14:foregroundMark x1="15812" y1="62562" x2="15812" y2="62562"/>
                        <a14:foregroundMark x1="16667" y1="61084" x2="16667" y2="61084"/>
                        <a14:foregroundMark x1="35897" y1="54187" x2="35897" y2="54187"/>
                        <a14:foregroundMark x1="41026" y1="54187" x2="41026" y2="54187"/>
                        <a14:foregroundMark x1="44017" y1="58128" x2="44017" y2="58128"/>
                        <a14:foregroundMark x1="34615" y1="63054" x2="34615" y2="63054"/>
                        <a14:foregroundMark x1="35470" y1="60591" x2="35470" y2="60591"/>
                        <a14:foregroundMark x1="34188" y1="69951" x2="34188" y2="69951"/>
                        <a14:foregroundMark x1="38034" y1="64039" x2="38034" y2="64039"/>
                        <a14:foregroundMark x1="42735" y1="61084" x2="42735" y2="61084"/>
                        <a14:foregroundMark x1="50427" y1="54680" x2="50427" y2="54680"/>
                        <a14:foregroundMark x1="50427" y1="58621" x2="50427" y2="58621"/>
                        <a14:foregroundMark x1="55128" y1="54680" x2="55128" y2="54680"/>
                        <a14:foregroundMark x1="49145" y1="63547" x2="49145" y2="63547"/>
                        <a14:foregroundMark x1="48718" y1="67488" x2="48718" y2="67488"/>
                        <a14:foregroundMark x1="48718" y1="72414" x2="48718" y2="72414"/>
                        <a14:foregroundMark x1="63248" y1="54187" x2="63248" y2="54187"/>
                        <a14:foregroundMark x1="66239" y1="55665" x2="66239" y2="55665"/>
                        <a14:foregroundMark x1="64957" y1="59606" x2="64957" y2="59606"/>
                        <a14:foregroundMark x1="64530" y1="62069" x2="64530" y2="62069"/>
                        <a14:foregroundMark x1="64103" y1="65025" x2="64103" y2="65025"/>
                        <a14:foregroundMark x1="63248" y1="70443" x2="63248" y2="70443"/>
                        <a14:foregroundMark x1="41880" y1="83251" x2="41880" y2="832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280" y="110121"/>
            <a:ext cx="969545" cy="84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361" y="1879"/>
            <a:ext cx="126206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8" y="690657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Claw method</a:t>
            </a: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17"/>
          <p:cNvSpPr txBox="1"/>
          <p:nvPr/>
        </p:nvSpPr>
        <p:spPr>
          <a:xfrm>
            <a:off x="362357" y="3006651"/>
            <a:ext cx="6188568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1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 have a firm hold on the knife.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3312836" y="3647639"/>
            <a:ext cx="2862170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Hold your hand out and pretend you are “roaring” at someone with your hand.</a:t>
            </a:r>
          </a:p>
        </p:txBody>
      </p:sp>
      <p:sp>
        <p:nvSpPr>
          <p:cNvPr id="7" name="TextBox 22"/>
          <p:cNvSpPr txBox="1"/>
          <p:nvPr/>
        </p:nvSpPr>
        <p:spPr>
          <a:xfrm>
            <a:off x="3322563" y="5187881"/>
            <a:ext cx="3130325" cy="150545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sure your fingers are straight and your thumb is behind your fingers. Hold on tightly with the tips of you fingers. 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3351709" y="6960391"/>
            <a:ext cx="2862170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Slice using the full length of the knife. Remember to keep those fingers straight.</a:t>
            </a:r>
          </a:p>
        </p:txBody>
      </p:sp>
      <p:pic>
        <p:nvPicPr>
          <p:cNvPr id="9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9978" y="1656777"/>
            <a:ext cx="1812858" cy="120535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040" y="1667312"/>
            <a:ext cx="1797014" cy="11948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9003" y="6867544"/>
            <a:ext cx="2079013" cy="146838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5730" y="3531306"/>
            <a:ext cx="2087791" cy="14608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1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840" y="5147600"/>
            <a:ext cx="2059340" cy="15457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15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9" y="273895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Peeling </a:t>
            </a:r>
            <a:r>
              <a:rPr lang="en-GB" sz="44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fruit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3072768" y="1309611"/>
            <a:ext cx="3368975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Place the fruit on its side and cut off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bottom using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claw method.</a:t>
            </a:r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" y="7182554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213" y="1290231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254" y="2731848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2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7" y="5720576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2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" y="4234688"/>
            <a:ext cx="2021515" cy="134409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TextBox 27"/>
          <p:cNvSpPr txBox="1"/>
          <p:nvPr/>
        </p:nvSpPr>
        <p:spPr>
          <a:xfrm>
            <a:off x="3081303" y="2731848"/>
            <a:ext cx="3108657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Place the fruit on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flat surface, so the fruit does not move.</a:t>
            </a:r>
          </a:p>
        </p:txBody>
      </p:sp>
      <p:sp>
        <p:nvSpPr>
          <p:cNvPr id="12" name="Circular Arrow 2"/>
          <p:cNvSpPr/>
          <p:nvPr/>
        </p:nvSpPr>
        <p:spPr>
          <a:xfrm rot="5400013">
            <a:off x="2286584" y="5022594"/>
            <a:ext cx="943823" cy="64561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733211"/>
              <a:gd name="f7" fmla="val 501547"/>
              <a:gd name="f8" fmla="+- 0 0 9886958"/>
              <a:gd name="f9" fmla="val 55624"/>
              <a:gd name="f10" fmla="val 250774"/>
              <a:gd name="f11" fmla="val 310981"/>
              <a:gd name="f12" fmla="val 195149"/>
              <a:gd name="f13" fmla="val 9955893"/>
              <a:gd name="f14" fmla="val 709165"/>
              <a:gd name="f15" fmla="val 182554"/>
              <a:gd name="f16" fmla="val 668175"/>
              <a:gd name="f17" fmla="val 274079"/>
              <a:gd name="f18" fmla="val 584151"/>
              <a:gd name="f19" fmla="val 172893"/>
              <a:gd name="f20" fmla="val 637698"/>
              <a:gd name="f21" fmla="val 177031"/>
              <a:gd name="f22" fmla="val 296843"/>
              <a:gd name="f23" fmla="val 181011"/>
              <a:gd name="f24" fmla="val 20686958"/>
              <a:gd name="f25" fmla="+- 0 0 -180"/>
              <a:gd name="f26" fmla="+- 0 0 -454"/>
              <a:gd name="f27" fmla="+- 0 0 -544"/>
              <a:gd name="f28" fmla="+- 0 0 -634"/>
              <a:gd name="f29" fmla="*/ f3 1 733211"/>
              <a:gd name="f30" fmla="*/ f4 1 501547"/>
              <a:gd name="f31" fmla="+- f7 0 f5"/>
              <a:gd name="f32" fmla="+- f6 0 f5"/>
              <a:gd name="f33" fmla="*/ f25 f0 1"/>
              <a:gd name="f34" fmla="*/ f26 f0 1"/>
              <a:gd name="f35" fmla="*/ f27 f0 1"/>
              <a:gd name="f36" fmla="*/ f28 f0 1"/>
              <a:gd name="f37" fmla="*/ f32 1 733211"/>
              <a:gd name="f38" fmla="*/ f31 1 501547"/>
              <a:gd name="f39" fmla="*/ f33 1 f2"/>
              <a:gd name="f40" fmla="*/ f34 1 f2"/>
              <a:gd name="f41" fmla="*/ f35 1 f2"/>
              <a:gd name="f42" fmla="*/ f36 1 f2"/>
              <a:gd name="f43" fmla="*/ 62693 1 f37"/>
              <a:gd name="f44" fmla="*/ 250774 1 f38"/>
              <a:gd name="f45" fmla="*/ 709165 1 f37"/>
              <a:gd name="f46" fmla="*/ 182554 1 f38"/>
              <a:gd name="f47" fmla="*/ 668175 1 f37"/>
              <a:gd name="f48" fmla="*/ 274079 1 f38"/>
              <a:gd name="f49" fmla="*/ 584151 1 f37"/>
              <a:gd name="f50" fmla="*/ 172893 1 f38"/>
              <a:gd name="f51" fmla="*/ 146708 1 f37"/>
              <a:gd name="f52" fmla="*/ 586503 1 f37"/>
              <a:gd name="f53" fmla="*/ 112782 1 f38"/>
              <a:gd name="f54" fmla="*/ 388765 1 f38"/>
              <a:gd name="f55" fmla="+- f39 0 f1"/>
              <a:gd name="f56" fmla="+- f40 0 f1"/>
              <a:gd name="f57" fmla="+- f41 0 f1"/>
              <a:gd name="f58" fmla="+- f42 0 f1"/>
              <a:gd name="f59" fmla="*/ f51 f29 1"/>
              <a:gd name="f60" fmla="*/ f52 f29 1"/>
              <a:gd name="f61" fmla="*/ f54 f30 1"/>
              <a:gd name="f62" fmla="*/ f53 f30 1"/>
              <a:gd name="f63" fmla="*/ f43 f29 1"/>
              <a:gd name="f64" fmla="*/ f44 f30 1"/>
              <a:gd name="f65" fmla="*/ f45 f29 1"/>
              <a:gd name="f66" fmla="*/ f46 f30 1"/>
              <a:gd name="f67" fmla="*/ f47 f29 1"/>
              <a:gd name="f68" fmla="*/ f48 f30 1"/>
              <a:gd name="f69" fmla="*/ f49 f29 1"/>
              <a:gd name="f70" fmla="*/ f50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5">
                <a:pos x="f63" y="f64"/>
              </a:cxn>
              <a:cxn ang="f56">
                <a:pos x="f65" y="f66"/>
              </a:cxn>
              <a:cxn ang="f57">
                <a:pos x="f67" y="f68"/>
              </a:cxn>
              <a:cxn ang="f58">
                <a:pos x="f69" y="f70"/>
              </a:cxn>
            </a:cxnLst>
            <a:rect l="f59" t="f62" r="f60" b="f61"/>
            <a:pathLst>
              <a:path w="733211" h="501547">
                <a:moveTo>
                  <a:pt x="f9" y="f10"/>
                </a:moveTo>
                <a:arcTo wR="f11" hR="f12" stAng="f0" swAng="f13"/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arcTo wR="f22" hR="f23" stAng="f24" swAng="f8"/>
                <a:close/>
              </a:path>
            </a:pathLst>
          </a:custGeom>
          <a:solidFill>
            <a:srgbClr val="5B9BD5"/>
          </a:solidFill>
          <a:ln w="12701" cap="flat">
            <a:solidFill>
              <a:srgbClr val="41719C"/>
            </a:solidFill>
            <a:prstDash val="solid"/>
            <a:miter/>
          </a:ln>
        </p:spPr>
        <p:txBody>
          <a:bodyPr vert="horz" wrap="square" lIns="117706" tIns="58853" rIns="117706" bIns="58853" anchor="ctr" anchorCtr="1" compatLnSpc="1">
            <a:no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3" name="TextBox 28"/>
          <p:cNvSpPr txBox="1"/>
          <p:nvPr/>
        </p:nvSpPr>
        <p:spPr>
          <a:xfrm>
            <a:off x="3096769" y="4219856"/>
            <a:ext cx="3108657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tip and middle of your knife, slice the skin off the fruit in a curved motion.</a:t>
            </a:r>
          </a:p>
        </p:txBody>
      </p:sp>
      <p:sp>
        <p:nvSpPr>
          <p:cNvPr id="14" name="TextBox 29"/>
          <p:cNvSpPr txBox="1"/>
          <p:nvPr/>
        </p:nvSpPr>
        <p:spPr>
          <a:xfrm>
            <a:off x="3098499" y="5639895"/>
            <a:ext cx="3466074" cy="150545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Once you have removed the first strip of skin, it will be easier to do the rest. Make sure you follow the peel around the fruit. 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3072769" y="7182554"/>
            <a:ext cx="2877656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 is a kiwi, all peeled ready for the next step. This can be cut up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enjoyed like this. 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48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9" y="437668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Peeling </a:t>
            </a:r>
            <a:r>
              <a:rPr lang="en-GB" sz="44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fruit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3271261" y="1871756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Place the fruit on its side and cut off the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top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bottom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claw method.</a:t>
            </a:r>
          </a:p>
        </p:txBody>
      </p:sp>
      <p:sp>
        <p:nvSpPr>
          <p:cNvPr id="6" name="TextBox 27"/>
          <p:cNvSpPr txBox="1"/>
          <p:nvPr/>
        </p:nvSpPr>
        <p:spPr>
          <a:xfrm>
            <a:off x="3411076" y="3384029"/>
            <a:ext cx="3108657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 careful because a melon and other fruits like pineapple may slide. Make sure you have a firm grip.</a:t>
            </a:r>
          </a:p>
        </p:txBody>
      </p:sp>
      <p:sp>
        <p:nvSpPr>
          <p:cNvPr id="7" name="TextBox 29"/>
          <p:cNvSpPr txBox="1"/>
          <p:nvPr/>
        </p:nvSpPr>
        <p:spPr>
          <a:xfrm>
            <a:off x="3411077" y="5122501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tip and middle of your knife, carefully slice the peel away from the fruit.</a:t>
            </a:r>
          </a:p>
        </p:txBody>
      </p:sp>
      <p:sp>
        <p:nvSpPr>
          <p:cNvPr id="8" name="TextBox 30"/>
          <p:cNvSpPr txBox="1"/>
          <p:nvPr/>
        </p:nvSpPr>
        <p:spPr>
          <a:xfrm>
            <a:off x="3548418" y="6447359"/>
            <a:ext cx="2483892" cy="1596183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 is a side on view of what it should look like. Try to stay as close to the peel as possible, so you do not waste any fruit. </a:t>
            </a:r>
          </a:p>
        </p:txBody>
      </p:sp>
      <p:pic>
        <p:nvPicPr>
          <p:cNvPr id="9" name="Picture 15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250" y="6447359"/>
            <a:ext cx="2120552" cy="14099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164" y="1601832"/>
            <a:ext cx="2101638" cy="139736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790" y="3221978"/>
            <a:ext cx="2147471" cy="142784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21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31" y="4816812"/>
            <a:ext cx="2147471" cy="142784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99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70311" y="749653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Creating cubes 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2769125" y="1612992"/>
            <a:ext cx="1347828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 1</a:t>
            </a:r>
          </a:p>
        </p:txBody>
      </p:sp>
      <p:sp>
        <p:nvSpPr>
          <p:cNvPr id="6" name="TextBox 27"/>
          <p:cNvSpPr txBox="1"/>
          <p:nvPr/>
        </p:nvSpPr>
        <p:spPr>
          <a:xfrm>
            <a:off x="3081303" y="3738094"/>
            <a:ext cx="3305849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Place the vegetable on the flat side you have just sliced to make sure it is stable to chop your second side.</a:t>
            </a:r>
            <a:endParaRPr lang="en-GB" sz="1802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29"/>
          <p:cNvSpPr txBox="1"/>
          <p:nvPr/>
        </p:nvSpPr>
        <p:spPr>
          <a:xfrm>
            <a:off x="3081303" y="5378967"/>
            <a:ext cx="3341615" cy="122813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Keep rotating the vegetable onto the flat sides which have just been  sliced until all the sides have been removed.</a:t>
            </a:r>
          </a:p>
        </p:txBody>
      </p:sp>
      <p:sp>
        <p:nvSpPr>
          <p:cNvPr id="8" name="TextBox 30"/>
          <p:cNvSpPr txBox="1"/>
          <p:nvPr/>
        </p:nvSpPr>
        <p:spPr>
          <a:xfrm>
            <a:off x="2956605" y="7111242"/>
            <a:ext cx="3176661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what the vegetable should look like. It should be a cuboid with straight edges.</a:t>
            </a:r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96" y="2108784"/>
            <a:ext cx="2021209" cy="13438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3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96" y="3678495"/>
            <a:ext cx="2021209" cy="13438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96" y="6914708"/>
            <a:ext cx="2021209" cy="134388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6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96" y="5321093"/>
            <a:ext cx="2021209" cy="134388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22"/>
          <p:cNvSpPr txBox="1"/>
          <p:nvPr/>
        </p:nvSpPr>
        <p:spPr>
          <a:xfrm>
            <a:off x="2916350" y="2305318"/>
            <a:ext cx="3574572" cy="950814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Start with a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small chunk of the vegetable.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Slice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side </a:t>
            </a:r>
            <a:r>
              <a:rPr lang="en-GB" sz="1802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off the </a:t>
            </a:r>
            <a:r>
              <a:rPr lang="en-GB" sz="1802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chunk.</a:t>
            </a:r>
            <a:endParaRPr lang="en-GB" sz="1802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46038"/>
            <a:ext cx="6669087" cy="981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04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99789" y="429314"/>
            <a:ext cx="6622577" cy="10357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w="25557" cap="flat">
            <a:noFill/>
            <a:prstDash val="solid"/>
            <a:miter/>
          </a:ln>
        </p:spPr>
        <p:txBody>
          <a:bodyPr vert="horz" wrap="square" lIns="47270" tIns="47270" rIns="47270" bIns="47270" anchor="ctr" anchorCtr="1" compatLnSpc="0">
            <a:noAutofit/>
          </a:bodyPr>
          <a:lstStyle/>
          <a:p>
            <a:pPr algn="ctr"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4400" b="1" kern="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Creating cubes </a:t>
            </a:r>
            <a:endParaRPr lang="en-GB" sz="4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Box 6"/>
          <p:cNvSpPr/>
          <p:nvPr/>
        </p:nvSpPr>
        <p:spPr>
          <a:xfrm>
            <a:off x="177182" y="1601832"/>
            <a:ext cx="4458450" cy="526571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47270" tIns="47270" rIns="47270" bIns="47270" anchor="t" anchorCtr="0" compatLnSpc="0">
            <a:noAutofit/>
          </a:bodyPr>
          <a:lstStyle/>
          <a:p>
            <a:pPr defTabSz="1177016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17" dirty="0">
              <a:solidFill>
                <a:srgbClr val="000000"/>
              </a:solidFill>
              <a:latin typeface="Tahoma" panose="020B0604030504040204" pitchFamily="34" charset="0"/>
              <a:ea typeface="Microsoft YaHei" pitchFamily="2"/>
              <a:cs typeface="Tahoma" panose="020B0604030504040204" pitchFamily="34" charset="0"/>
            </a:endParaRPr>
          </a:p>
        </p:txBody>
      </p:sp>
      <p:sp>
        <p:nvSpPr>
          <p:cNvPr id="5" name="TextBox 22"/>
          <p:cNvSpPr txBox="1"/>
          <p:nvPr/>
        </p:nvSpPr>
        <p:spPr>
          <a:xfrm>
            <a:off x="3190485" y="1601832"/>
            <a:ext cx="3108657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Carefully, using the claw method, cut a chunk of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approximately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5mm, depending on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required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cube size.</a:t>
            </a:r>
          </a:p>
        </p:txBody>
      </p:sp>
      <p:sp>
        <p:nvSpPr>
          <p:cNvPr id="6" name="TextBox 27"/>
          <p:cNvSpPr txBox="1"/>
          <p:nvPr/>
        </p:nvSpPr>
        <p:spPr>
          <a:xfrm>
            <a:off x="3238954" y="3123290"/>
            <a:ext cx="3108657" cy="611298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 the claw method, cut the chunk into strips. </a:t>
            </a:r>
          </a:p>
        </p:txBody>
      </p:sp>
      <p:sp>
        <p:nvSpPr>
          <p:cNvPr id="7" name="TextBox 29"/>
          <p:cNvSpPr txBox="1"/>
          <p:nvPr/>
        </p:nvSpPr>
        <p:spPr>
          <a:xfrm>
            <a:off x="3190484" y="4468209"/>
            <a:ext cx="3108657" cy="857519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is what it should look like once you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cut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vegetable into the final strips. </a:t>
            </a:r>
          </a:p>
        </p:txBody>
      </p:sp>
      <p:sp>
        <p:nvSpPr>
          <p:cNvPr id="8" name="TextBox 30"/>
          <p:cNvSpPr txBox="1"/>
          <p:nvPr/>
        </p:nvSpPr>
        <p:spPr>
          <a:xfrm>
            <a:off x="3150167" y="5778234"/>
            <a:ext cx="3197444" cy="1349962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Gather the 3 strips and </a:t>
            </a:r>
            <a:r>
              <a:rPr lang="en-GB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squeeze them 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together with your fingers while in the claw method. </a:t>
            </a: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Cut</a:t>
            </a:r>
            <a:r>
              <a:rPr lang="en-GB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into the same width as the slices. This will create the cube.</a:t>
            </a:r>
          </a:p>
        </p:txBody>
      </p:sp>
      <p:pic>
        <p:nvPicPr>
          <p:cNvPr id="9" name="Picture 17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2917768"/>
            <a:ext cx="1881809" cy="12512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18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7284737"/>
            <a:ext cx="1881809" cy="12512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1465030"/>
            <a:ext cx="1881809" cy="12512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20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4370505"/>
            <a:ext cx="1881809" cy="12512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21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94" y="5823230"/>
            <a:ext cx="1894993" cy="125997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Box 22"/>
          <p:cNvSpPr txBox="1"/>
          <p:nvPr/>
        </p:nvSpPr>
        <p:spPr>
          <a:xfrm>
            <a:off x="2880177" y="1205657"/>
            <a:ext cx="1427036" cy="396175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2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 2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3150167" y="7299260"/>
            <a:ext cx="3005607" cy="1103740"/>
          </a:xfrm>
          <a:prstGeom prst="rect">
            <a:avLst/>
          </a:prstGeom>
          <a:noFill/>
          <a:ln w="19046" cap="flat">
            <a:noFill/>
            <a:prstDash val="solid"/>
            <a:miter/>
          </a:ln>
        </p:spPr>
        <p:txBody>
          <a:bodyPr vert="horz" wrap="square" lIns="117706" tIns="58853" rIns="117706" bIns="58853" anchor="t" anchorCtr="0" compatLnSpc="1">
            <a:spAutoFit/>
          </a:bodyPr>
          <a:lstStyle/>
          <a:p>
            <a:pPr algn="ctr" defTabSz="1177016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should end up looking like this. Practise on soft fruits and vegetables like cucumber or beetroot first. </a:t>
            </a:r>
            <a:endParaRPr lang="en-GB" sz="16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" y="64733"/>
            <a:ext cx="6669087" cy="9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38088" y="9559343"/>
            <a:ext cx="5303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Primary Food Tech 2018</a:t>
            </a:r>
            <a:endParaRPr lang="en-GB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58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Word Template</Template>
  <TotalTime>426</TotalTime>
  <Words>1047</Words>
  <Application>Microsoft Office PowerPoint</Application>
  <PresentationFormat>A4 Paper (210x297 mm)</PresentationFormat>
  <Paragraphs>84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Armitage CE Primary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Haydn Bettles</dc:creator>
  <cp:lastModifiedBy>Joshua Payne</cp:lastModifiedBy>
  <cp:revision>16</cp:revision>
  <cp:lastPrinted>2018-12-20T09:39:33Z</cp:lastPrinted>
  <dcterms:created xsi:type="dcterms:W3CDTF">2018-12-16T18:24:32Z</dcterms:created>
  <dcterms:modified xsi:type="dcterms:W3CDTF">2018-12-20T09:40:04Z</dcterms:modified>
</cp:coreProperties>
</file>