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F1C67-AD57-4F78-9BB8-0954A7BE6411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0AF14-CB0E-40A9-A2DD-11EB624B7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873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Plastic waste does not decay quickly. Therefore, plastic waste that ends up in the oceans is likely to remain there for decades.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many examples of where animals have become entangled in plastic waste such as plastic bags, bottle and discarded nylon fishing nets.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B43B6-C291-D44D-988E-1C13426A8EBD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830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UK, we now recycle a lot of our waste plastic. However, plastic in the form of polythene and clingfilm ends up in landfill.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households do not recycle waste and waste from litter bins in public places is rarely sorted for recycling.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B43B6-C291-D44D-988E-1C13426A8EBD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904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778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62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834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555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6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264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184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302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31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515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618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97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58" y="5701952"/>
            <a:ext cx="9144000" cy="2119536"/>
          </a:xfrm>
        </p:spPr>
        <p:txBody>
          <a:bodyPr/>
          <a:lstStyle/>
          <a:p>
            <a:r>
              <a:rPr lang="en-GB" sz="2400" b="1">
                <a:solidFill>
                  <a:schemeClr val="bg1"/>
                </a:solidFill>
                <a:latin typeface="Tahoma" panose="020B0604030504040204" pitchFamily="34" charset="0"/>
              </a:rPr>
              <a:t>Stage 10 </a:t>
            </a:r>
            <a:r>
              <a:rPr lang="en-GB" sz="2400" b="1" dirty="0">
                <a:solidFill>
                  <a:schemeClr val="bg1"/>
                </a:solidFill>
                <a:latin typeface="Tahoma" panose="020B0604030504040204" pitchFamily="34" charset="0"/>
              </a:rPr>
              <a:t>Designing an advertising campaign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230" y="908720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735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188641"/>
            <a:ext cx="8194608" cy="5760640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1848" y="332656"/>
            <a:ext cx="7978583" cy="50167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E85803"/>
                </a:solidFill>
                <a:latin typeface="Tahoma" panose="020B0604030504040204" pitchFamily="34" charset="0"/>
              </a:rPr>
              <a:t>Designing your packaging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Design and make the packaging for your takeaway product.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Think about the materials you will use.</a:t>
            </a:r>
          </a:p>
          <a:p>
            <a:pPr algn="ctr"/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 </a:t>
            </a: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Think about how to appeal to your target market.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How will you make your product stand out from the competitors on the street? Your customers should act as advertisements for your restaurant.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807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67544" y="332656"/>
            <a:ext cx="8352928" cy="6048672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87890"/>
            <a:ext cx="8352928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Promotion</a:t>
            </a:r>
            <a:endParaRPr lang="en-GB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Businesses use promotion to tell possible customers all about their product.</a:t>
            </a:r>
          </a:p>
          <a:p>
            <a:pPr algn="ctr"/>
            <a:endParaRPr lang="en-GB" sz="20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Promotion is used to advertise the benefits of the product and why it is better than competitors.</a:t>
            </a:r>
          </a:p>
          <a:p>
            <a:pPr algn="ctr"/>
            <a:endParaRPr lang="en-GB" sz="20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You can use promotion to persuade customers to buy your product.</a:t>
            </a:r>
          </a:p>
          <a:p>
            <a:pPr algn="ctr"/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Can you think of any ways that businesses do this?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4226525"/>
            <a:ext cx="3138453" cy="21531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340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323528" y="332656"/>
            <a:ext cx="8496944" cy="6120680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547231"/>
            <a:ext cx="7992888" cy="45243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E85803"/>
                </a:solidFill>
                <a:latin typeface="Tahoma" panose="020B0604030504040204" pitchFamily="34" charset="0"/>
              </a:rPr>
              <a:t>Methods of Promotion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E85803"/>
                </a:solidFill>
                <a:latin typeface="Tahoma" panose="020B0604030504040204" pitchFamily="34" charset="0"/>
              </a:rPr>
              <a:t>Advertising: </a:t>
            </a:r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TV or magazine adverts, posters, leaflets, flyers, brochures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E85803"/>
                </a:solidFill>
                <a:latin typeface="Tahoma" panose="020B0604030504040204" pitchFamily="34" charset="0"/>
              </a:rPr>
              <a:t>Special offers: </a:t>
            </a:r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price reductions, competitions, free samples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Endorsements by celebrities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1006" y="3645024"/>
            <a:ext cx="3773996" cy="37739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425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251520" y="188640"/>
            <a:ext cx="8640960" cy="626469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76672"/>
            <a:ext cx="8280920" cy="32316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E85803"/>
                </a:solidFill>
                <a:latin typeface="Tahoma" panose="020B0604030504040204" pitchFamily="34" charset="0"/>
              </a:rPr>
              <a:t>Exploring food advertising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Look at the food advertising on your table.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How do they encourage customers to buy more of their products?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Can you find any of the key features of persuasive writing?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7378" y="3672720"/>
            <a:ext cx="2157235" cy="32422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962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328592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052736"/>
            <a:ext cx="7056784" cy="57554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E85803"/>
                </a:solidFill>
                <a:latin typeface="Tahoma" panose="020B0604030504040204" pitchFamily="34" charset="0"/>
              </a:rPr>
              <a:t>Promoting your product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Design a poster, flyer or leaflet to promote your product.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Think about how to appeal to your target market.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What features of language will you need to persuade people to buy it?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Think about other promotional strategies that you can use on your advert. For example, special offers.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44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052736"/>
            <a:ext cx="7056784" cy="46474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E85803"/>
                </a:solidFill>
                <a:latin typeface="Tahoma" panose="020B0604030504040204" pitchFamily="34" charset="0"/>
              </a:rPr>
              <a:t>Promoting your product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Write and perform a television or radio advertisement for your restaurant.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Think about how to appeal to your target market.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What features of language will you need to persuade people to buy it?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1421" y="4758702"/>
            <a:ext cx="2381155" cy="2381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374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052736"/>
            <a:ext cx="7056784" cy="44012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Packaging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Most of takeaway food products come in packaging.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Some packaging can be recycled but a lot of it cannot.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Lots of our takeaway food is packaging in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</a:rPr>
              <a:t>single- use plastic that cannot be recycled.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78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od and packaging slide show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176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od and packaging slide show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75528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419</Words>
  <Application>Microsoft Office PowerPoint</Application>
  <PresentationFormat>On-screen Show (4:3)</PresentationFormat>
  <Paragraphs>62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Tahoma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Jennie Devine</dc:creator>
  <cp:lastModifiedBy>Martin Foster</cp:lastModifiedBy>
  <cp:revision>4</cp:revision>
  <dcterms:created xsi:type="dcterms:W3CDTF">2019-08-02T10:12:13Z</dcterms:created>
  <dcterms:modified xsi:type="dcterms:W3CDTF">2019-10-08T11:55:19Z</dcterms:modified>
</cp:coreProperties>
</file>