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8" r:id="rId2"/>
    <p:sldId id="27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9" r:id="rId1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2550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E924CC71-AD79-4015-9820-654D2444DEB2}" type="datetimeFigureOut">
              <a:rPr lang="en-GB" smtClean="0"/>
              <a:pPr/>
              <a:t>21/12/2018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BDDD3A23-C718-4530-96CD-5DE2F9F2E5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08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4C81CFF-7323-4228-A0B7-741550617ADE}" type="slidenum">
              <a:rPr>
                <a:latin typeface="Tahoma" panose="020B0604030504040204" pitchFamily="34" charset="0"/>
              </a:rPr>
              <a:t>3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53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23A5D1F-3029-4BF4-A8FA-EF24507E79A7}" type="slidenum">
              <a:rPr>
                <a:latin typeface="Tahoma" panose="020B0604030504040204" pitchFamily="34" charset="0"/>
              </a:rPr>
              <a:t>12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978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23A5D1F-3029-4BF4-A8FA-EF24507E79A7}" type="slidenum">
              <a:rPr>
                <a:latin typeface="Tahoma" panose="020B0604030504040204" pitchFamily="34" charset="0"/>
              </a:rPr>
              <a:t>13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978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4DBAE7-22CB-45B9-983F-21EC4741B4B0}" type="slidenum">
              <a:rPr>
                <a:latin typeface="Tahoma" panose="020B0604030504040204" pitchFamily="34" charset="0"/>
              </a:rPr>
              <a:t>4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96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E18F29B-BC68-4F80-BAB4-15F5287C4083}" type="slidenum">
              <a:rPr>
                <a:latin typeface="Tahoma" panose="020B0604030504040204" pitchFamily="34" charset="0"/>
              </a:rPr>
              <a:t>5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823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13B7D91-B9D9-49B5-A3F9-FBD4275351A7}" type="slidenum">
              <a:rPr>
                <a:latin typeface="Tahoma" panose="020B0604030504040204" pitchFamily="34" charset="0"/>
              </a:rPr>
              <a:t>6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4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E4F673B-9934-4429-B5CA-0D1A420E64FA}" type="slidenum">
              <a:rPr>
                <a:latin typeface="Tahoma" panose="020B0604030504040204" pitchFamily="34" charset="0"/>
              </a:rPr>
              <a:t>7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40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79F0AC-2140-4A75-9F66-7CF888A975FE}" type="slidenum">
              <a:rPr>
                <a:latin typeface="Tahoma" panose="020B0604030504040204" pitchFamily="34" charset="0"/>
              </a:rPr>
              <a:t>8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25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1BB8C82-F00E-4B09-90C9-52C0282141EC}" type="slidenum">
              <a:rPr>
                <a:latin typeface="Tahoma" panose="020B0604030504040204" pitchFamily="34" charset="0"/>
              </a:rPr>
              <a:t>9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0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FAF3550-83C7-4183-96AB-7CBB66DE7E60}" type="slidenum">
              <a:rPr>
                <a:latin typeface="Tahoma" panose="020B0604030504040204" pitchFamily="34" charset="0"/>
              </a:rPr>
              <a:t>10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762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142CB1A-F916-43C7-A4DE-966945F0408A}" type="slidenum">
              <a:rPr>
                <a:latin typeface="Tahoma" panose="020B0604030504040204" pitchFamily="34" charset="0"/>
              </a:rPr>
              <a:t>11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11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43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40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66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7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0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6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8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0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9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0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24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29130CF6-D99D-41EF-82E8-40EABDED8BCD}" type="datetimeFigureOut">
              <a:rPr lang="en-GB" smtClean="0"/>
              <a:pPr/>
              <a:t>21/12/2018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46392F0D-9B95-46FE-847A-D8285F20D7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41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8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12.png"/><Relationship Id="rId4" Type="http://schemas.openxmlformats.org/officeDocument/2006/relationships/image" Target="../media/image14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65" y="2341735"/>
            <a:ext cx="6258265" cy="4737140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-1055403" y="7188057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Stage 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8: 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Making a food product</a:t>
            </a:r>
            <a:endParaRPr lang="en-GB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VAG Rounded" panose="020B0500000000000000" pitchFamily="34" charset="0"/>
              </a:rPr>
              <a:t> </a:t>
            </a:r>
            <a:endParaRPr lang="en-GB" dirty="0">
              <a:solidFill>
                <a:schemeClr val="bg1"/>
              </a:solidFill>
              <a:latin typeface="VAG Rounded" panose="020B05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08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78497" y="396725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Peeling safely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125703" y="1420025"/>
            <a:ext cx="3356984" cy="134996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old the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vegetable with your fingers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gripping at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top. Make sure you have a firm hold and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bottom of the vegetable is firmly on the chopping board.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3249866" y="3250808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grip on the peeler and that you start half way down the vegetable.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29"/>
          <p:cNvSpPr txBox="1"/>
          <p:nvPr/>
        </p:nvSpPr>
        <p:spPr>
          <a:xfrm>
            <a:off x="3154515" y="4798640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Don’t pres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too hard and gently peel the carrot away from your fingers and body.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30"/>
          <p:cNvSpPr txBox="1"/>
          <p:nvPr/>
        </p:nvSpPr>
        <p:spPr>
          <a:xfrm>
            <a:off x="3036916" y="6361845"/>
            <a:ext cx="3197444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you peel, rotate the carrot in your fingers and keep the peeler in the same motion.</a:t>
            </a:r>
          </a:p>
        </p:txBody>
      </p:sp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6127245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1468376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3016208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4564040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30"/>
          <p:cNvSpPr txBox="1"/>
          <p:nvPr/>
        </p:nvSpPr>
        <p:spPr>
          <a:xfrm>
            <a:off x="722786" y="7477880"/>
            <a:ext cx="5418774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are peeling a round vegetable like a potato, make sure you have a firmer grip on the potato, but follow the same rule: peel away from yourself.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61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23042" y="556221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0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Chopping onions</a:t>
            </a:r>
            <a:endParaRPr lang="en-GB" sz="40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2747860" y="1670943"/>
            <a:ext cx="363582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Claw grip, cut the ‘tail looking’ side off the onion/shallot. 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not cut off the root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 the onion will not hold its shape.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1591937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2867350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048" y="4193507"/>
            <a:ext cx="1687832" cy="137184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5755624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7115486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27"/>
          <p:cNvSpPr txBox="1"/>
          <p:nvPr/>
        </p:nvSpPr>
        <p:spPr>
          <a:xfrm>
            <a:off x="2684666" y="3219539"/>
            <a:ext cx="3653271" cy="611298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Then,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bridge method, cut the onion in half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Do not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739137" y="4528868"/>
            <a:ext cx="3653271" cy="611298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your fingers, peel off the outer layer of skin and 1 layer of onion.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712892" y="5773963"/>
            <a:ext cx="3596820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tip of your knife, make slices into the onion. Do not cut all the way through. Make sure you are cutting towards the root.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808996" y="7133977"/>
            <a:ext cx="3187297" cy="134996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grip on the onion. Turn it to the opposite way you have sliced and cut 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it into small pieces.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42" y="0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0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90" y="566116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Slicing mushrooms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2530964" y="1760773"/>
            <a:ext cx="3653271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 the mushroom on either side firmly so the mushroom doesn’t move, using the bridge method.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232" y="7273521"/>
            <a:ext cx="1494664" cy="140261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1968" y="1560928"/>
            <a:ext cx="1469456" cy="12865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3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163" y="2985311"/>
            <a:ext cx="1469455" cy="124937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3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7977" y="4346268"/>
            <a:ext cx="1463641" cy="13209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3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232" y="5765104"/>
            <a:ext cx="1474385" cy="13770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27"/>
          <p:cNvSpPr txBox="1"/>
          <p:nvPr/>
        </p:nvSpPr>
        <p:spPr>
          <a:xfrm>
            <a:off x="2641424" y="3193907"/>
            <a:ext cx="3653271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Holding your knife sensibly, slice the mushroom in half making sure the blade is straight.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591430" y="4454855"/>
            <a:ext cx="3653271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 one of the halves of the mushrooms. Make sure you have a firm hold of the mushroom using the claw method. 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651896" y="6018100"/>
            <a:ext cx="3532340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Sensibly slice the mushroom as thin as you can. Remember to keep your fingers straight.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2681677" y="7273521"/>
            <a:ext cx="3351843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use the full length of the knife when cutting. Don’t push down on the mushroom, let the knife do the work.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04" y="0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59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427005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1" kern="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Making shortcrust</a:t>
            </a:r>
          </a:p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1" kern="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pastry</a:t>
            </a:r>
            <a:endParaRPr lang="en-GB" sz="36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9150" y="1555487"/>
            <a:ext cx="3611765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After you have carefully weighed your ingredients, sieve the flour into a large bowl.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Cut your homemade butter into small cubes and add it to the bowl.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‘rubbing in method’: place one hand on the bowl and use the other to make a ‘sprinkling’ action to rub your butter into your flour until the mixture looks like fine breadcrumbs.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Add your water gradually. Mix it in using a butter knife until it forms a dough.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On a floured surface, knead your flour for a few seconds and then roll it out with a rolling pin.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Use a pastry cutter to cut your dough into circles.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7" t="10790" r="8167" b="22660"/>
          <a:stretch/>
        </p:blipFill>
        <p:spPr bwMode="auto">
          <a:xfrm>
            <a:off x="4596527" y="1601833"/>
            <a:ext cx="1185057" cy="88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3321" r="25859"/>
          <a:stretch/>
        </p:blipFill>
        <p:spPr bwMode="auto">
          <a:xfrm>
            <a:off x="4635630" y="2744843"/>
            <a:ext cx="1141086" cy="88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" r="12813"/>
          <a:stretch/>
        </p:blipFill>
        <p:spPr bwMode="auto">
          <a:xfrm>
            <a:off x="4653797" y="3968600"/>
            <a:ext cx="1185058" cy="97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10527" b="7792"/>
          <a:stretch/>
        </p:blipFill>
        <p:spPr bwMode="auto">
          <a:xfrm>
            <a:off x="4635630" y="5523667"/>
            <a:ext cx="1205485" cy="88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7" t="36850" r="32689"/>
          <a:stretch/>
        </p:blipFill>
        <p:spPr bwMode="auto">
          <a:xfrm>
            <a:off x="4700471" y="6668051"/>
            <a:ext cx="1152500" cy="82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632" y="7752516"/>
            <a:ext cx="1022820" cy="88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32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06" y="1069935"/>
            <a:ext cx="705678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Learning </a:t>
            </a:r>
            <a:r>
              <a:rPr lang="en-GB" sz="40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Objective:</a:t>
            </a:r>
            <a:endParaRPr lang="en-GB" sz="40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produce a food product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3600" i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Let’s get ready to cook!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816" y="3132038"/>
            <a:ext cx="3384376" cy="22562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44111" y="5694709"/>
            <a:ext cx="2585785" cy="25089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5598" y="5510043"/>
            <a:ext cx="300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ahoma" panose="020B0604030504040204" pitchFamily="34" charset="0"/>
              </a:rPr>
              <a:t>Wash your hands</a:t>
            </a:r>
            <a:endParaRPr lang="en-GB" b="1" dirty="0">
              <a:latin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2422" y="8203663"/>
            <a:ext cx="300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ahoma" panose="020B0604030504040204" pitchFamily="34" charset="0"/>
              </a:rPr>
              <a:t>Tie up long hair</a:t>
            </a:r>
            <a:endParaRPr lang="en-GB" b="1" dirty="0">
              <a:latin typeface="Tahoma" panose="020B0604030504040204" pitchFamily="34" charset="0"/>
            </a:endParaRPr>
          </a:p>
        </p:txBody>
      </p:sp>
      <p:pic>
        <p:nvPicPr>
          <p:cNvPr id="8" name="Picture 7" descr="C:\Users\jdevine\Pictures\Stem Enterprise logo - FINAL FINAL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25" y="0"/>
            <a:ext cx="1514475" cy="114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00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90" y="110122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Knife safety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88" y="1131174"/>
            <a:ext cx="2060052" cy="13697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2" y="2809261"/>
            <a:ext cx="2117798" cy="14081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16" y="4532087"/>
            <a:ext cx="2160996" cy="14368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37" y="6269402"/>
            <a:ext cx="2208207" cy="14682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17"/>
          <p:cNvSpPr txBox="1"/>
          <p:nvPr/>
        </p:nvSpPr>
        <p:spPr>
          <a:xfrm>
            <a:off x="3107017" y="1119750"/>
            <a:ext cx="2862170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remove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knife, pinch the end of the handle and the tip of the knife and face the knife away from you.</a:t>
            </a:r>
          </a:p>
        </p:txBody>
      </p:sp>
      <p:sp>
        <p:nvSpPr>
          <p:cNvPr id="10" name="TextBox 21"/>
          <p:cNvSpPr txBox="1"/>
          <p:nvPr/>
        </p:nvSpPr>
        <p:spPr>
          <a:xfrm>
            <a:off x="3107017" y="3286299"/>
            <a:ext cx="2862170" cy="67349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Gently, pull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away from the knife.</a:t>
            </a:r>
          </a:p>
        </p:txBody>
      </p:sp>
      <p:sp>
        <p:nvSpPr>
          <p:cNvPr id="11" name="TextBox 22"/>
          <p:cNvSpPr txBox="1"/>
          <p:nvPr/>
        </p:nvSpPr>
        <p:spPr>
          <a:xfrm>
            <a:off x="3107017" y="4775097"/>
            <a:ext cx="2862170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that you don’t swing your arms </a:t>
            </a: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put others in danger. 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3094824" y="6033330"/>
            <a:ext cx="2988989" cy="233741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knife is now “active”. </a:t>
            </a: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ake sure you keep your knife in the safety zone (your chopping board) and if it moves away from your chopping board, you are putting yourself and others in danger.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527" y="55999"/>
            <a:ext cx="126206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20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25270" y="566116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Bridge method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362357" y="3006651"/>
            <a:ext cx="618856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1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hold on the knife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3436558" y="3677835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 your hand up. All your fingers need to be together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thumb on the opposite side.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3309170" y="5514632"/>
            <a:ext cx="2862170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Grip either side of the food, making sure you have a firm hold. 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3407451" y="7012308"/>
            <a:ext cx="2763889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 the knife through the middle of your “bridge” to complete the cut.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7718" y="3475042"/>
            <a:ext cx="2269733" cy="163372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7718" y="5202711"/>
            <a:ext cx="2269733" cy="157465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877" y="6867544"/>
            <a:ext cx="2282574" cy="15176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608" y="1672831"/>
            <a:ext cx="1812858" cy="12053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040" y="1667312"/>
            <a:ext cx="1797014" cy="11948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361" y="1879"/>
            <a:ext cx="126206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8" y="690657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Claw method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362357" y="3006651"/>
            <a:ext cx="618856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1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hold on the knife.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3312836" y="3647639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 your hand out and pretend you are “roaring” at someone with your hand.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3322563" y="5187881"/>
            <a:ext cx="3130325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your fingers are straight and your thumb is behind your fingers. Hold on tightly with the tips of you fingers. 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3351709" y="6960391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Slice using the full length of the knife. Remember to keep those fingers straight.</a:t>
            </a:r>
          </a:p>
        </p:txBody>
      </p:sp>
      <p:pic>
        <p:nvPicPr>
          <p:cNvPr id="9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978" y="1656777"/>
            <a:ext cx="1812858" cy="12053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040" y="1667312"/>
            <a:ext cx="1797014" cy="11948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9003" y="6867544"/>
            <a:ext cx="2079013" cy="146838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5730" y="3531306"/>
            <a:ext cx="2087791" cy="14608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840" y="5147600"/>
            <a:ext cx="2059340" cy="15457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15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273895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Peeling </a:t>
            </a:r>
            <a:r>
              <a:rPr lang="en-GB" sz="44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072768" y="1309611"/>
            <a:ext cx="3368975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fruit on its side and cut off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bottom using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claw method.</a:t>
            </a:r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" y="7182554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213" y="1290231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254" y="2731848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7" y="5720576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" y="4234688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27"/>
          <p:cNvSpPr txBox="1"/>
          <p:nvPr/>
        </p:nvSpPr>
        <p:spPr>
          <a:xfrm>
            <a:off x="3081303" y="2731848"/>
            <a:ext cx="3108657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fruit on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flat surface, so the fruit does not move.</a:t>
            </a:r>
          </a:p>
        </p:txBody>
      </p:sp>
      <p:sp>
        <p:nvSpPr>
          <p:cNvPr id="12" name="Circular Arrow 2"/>
          <p:cNvSpPr/>
          <p:nvPr/>
        </p:nvSpPr>
        <p:spPr>
          <a:xfrm rot="5400013">
            <a:off x="2286584" y="5022594"/>
            <a:ext cx="943823" cy="6456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3211"/>
              <a:gd name="f7" fmla="val 501547"/>
              <a:gd name="f8" fmla="+- 0 0 9886958"/>
              <a:gd name="f9" fmla="val 55624"/>
              <a:gd name="f10" fmla="val 250774"/>
              <a:gd name="f11" fmla="val 310981"/>
              <a:gd name="f12" fmla="val 195149"/>
              <a:gd name="f13" fmla="val 9955893"/>
              <a:gd name="f14" fmla="val 709165"/>
              <a:gd name="f15" fmla="val 182554"/>
              <a:gd name="f16" fmla="val 668175"/>
              <a:gd name="f17" fmla="val 274079"/>
              <a:gd name="f18" fmla="val 584151"/>
              <a:gd name="f19" fmla="val 172893"/>
              <a:gd name="f20" fmla="val 637698"/>
              <a:gd name="f21" fmla="val 177031"/>
              <a:gd name="f22" fmla="val 296843"/>
              <a:gd name="f23" fmla="val 181011"/>
              <a:gd name="f24" fmla="val 20686958"/>
              <a:gd name="f25" fmla="+- 0 0 -180"/>
              <a:gd name="f26" fmla="+- 0 0 -454"/>
              <a:gd name="f27" fmla="+- 0 0 -544"/>
              <a:gd name="f28" fmla="+- 0 0 -634"/>
              <a:gd name="f29" fmla="*/ f3 1 733211"/>
              <a:gd name="f30" fmla="*/ f4 1 501547"/>
              <a:gd name="f31" fmla="+- f7 0 f5"/>
              <a:gd name="f32" fmla="+- f6 0 f5"/>
              <a:gd name="f33" fmla="*/ f25 f0 1"/>
              <a:gd name="f34" fmla="*/ f26 f0 1"/>
              <a:gd name="f35" fmla="*/ f27 f0 1"/>
              <a:gd name="f36" fmla="*/ f28 f0 1"/>
              <a:gd name="f37" fmla="*/ f32 1 733211"/>
              <a:gd name="f38" fmla="*/ f31 1 501547"/>
              <a:gd name="f39" fmla="*/ f33 1 f2"/>
              <a:gd name="f40" fmla="*/ f34 1 f2"/>
              <a:gd name="f41" fmla="*/ f35 1 f2"/>
              <a:gd name="f42" fmla="*/ f36 1 f2"/>
              <a:gd name="f43" fmla="*/ 62693 1 f37"/>
              <a:gd name="f44" fmla="*/ 250774 1 f38"/>
              <a:gd name="f45" fmla="*/ 709165 1 f37"/>
              <a:gd name="f46" fmla="*/ 182554 1 f38"/>
              <a:gd name="f47" fmla="*/ 668175 1 f37"/>
              <a:gd name="f48" fmla="*/ 274079 1 f38"/>
              <a:gd name="f49" fmla="*/ 584151 1 f37"/>
              <a:gd name="f50" fmla="*/ 172893 1 f38"/>
              <a:gd name="f51" fmla="*/ 146708 1 f37"/>
              <a:gd name="f52" fmla="*/ 586503 1 f37"/>
              <a:gd name="f53" fmla="*/ 112782 1 f38"/>
              <a:gd name="f54" fmla="*/ 388765 1 f38"/>
              <a:gd name="f55" fmla="+- f39 0 f1"/>
              <a:gd name="f56" fmla="+- f40 0 f1"/>
              <a:gd name="f57" fmla="+- f41 0 f1"/>
              <a:gd name="f58" fmla="+- f42 0 f1"/>
              <a:gd name="f59" fmla="*/ f51 f29 1"/>
              <a:gd name="f60" fmla="*/ f52 f29 1"/>
              <a:gd name="f61" fmla="*/ f54 f30 1"/>
              <a:gd name="f62" fmla="*/ f53 f30 1"/>
              <a:gd name="f63" fmla="*/ f43 f29 1"/>
              <a:gd name="f64" fmla="*/ f44 f30 1"/>
              <a:gd name="f65" fmla="*/ f45 f29 1"/>
              <a:gd name="f66" fmla="*/ f46 f30 1"/>
              <a:gd name="f67" fmla="*/ f47 f29 1"/>
              <a:gd name="f68" fmla="*/ f48 f30 1"/>
              <a:gd name="f69" fmla="*/ f49 f29 1"/>
              <a:gd name="f70" fmla="*/ f50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5">
                <a:pos x="f63" y="f64"/>
              </a:cxn>
              <a:cxn ang="f56">
                <a:pos x="f65" y="f66"/>
              </a:cxn>
              <a:cxn ang="f57">
                <a:pos x="f67" y="f68"/>
              </a:cxn>
              <a:cxn ang="f58">
                <a:pos x="f69" y="f70"/>
              </a:cxn>
            </a:cxnLst>
            <a:rect l="f59" t="f62" r="f60" b="f61"/>
            <a:pathLst>
              <a:path w="733211" h="501547">
                <a:moveTo>
                  <a:pt x="f9" y="f10"/>
                </a:moveTo>
                <a:arcTo wR="f11" hR="f12" stAng="f0" swAng="f13"/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arcTo wR="f22" hR="f23" stAng="f24" swAng="f8"/>
                <a:close/>
              </a:path>
            </a:pathLst>
          </a:custGeom>
          <a:solidFill>
            <a:srgbClr val="5B9BD5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117706" tIns="58853" rIns="117706" bIns="58853" anchor="ctr" anchorCtr="1" compatLnSpc="1">
            <a:no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3" name="TextBox 28"/>
          <p:cNvSpPr txBox="1"/>
          <p:nvPr/>
        </p:nvSpPr>
        <p:spPr>
          <a:xfrm>
            <a:off x="3096769" y="4219856"/>
            <a:ext cx="3108657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tip and middle of your knife, slice the skin off the fruit in a curved motion.</a:t>
            </a:r>
          </a:p>
        </p:txBody>
      </p:sp>
      <p:sp>
        <p:nvSpPr>
          <p:cNvPr id="14" name="TextBox 29"/>
          <p:cNvSpPr txBox="1"/>
          <p:nvPr/>
        </p:nvSpPr>
        <p:spPr>
          <a:xfrm>
            <a:off x="3098499" y="5639895"/>
            <a:ext cx="3466074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Once you have removed the first strip of skin, it will be easier to do the rest. Make sure you follow the peel around the fruit. 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3072769" y="7182554"/>
            <a:ext cx="2877656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is a kiwi, all peeled ready for the next step. This can be cut up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enjoyed like this. 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4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437668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Peeling </a:t>
            </a:r>
            <a:r>
              <a:rPr lang="en-GB" sz="44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271261" y="1871756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fruit on its side and cut off the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bottom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claw method.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3411076" y="3384029"/>
            <a:ext cx="310865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careful because a melon and other fruits like pineapple may slide. Make sure you have a firm grip.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3411077" y="5122501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tip and middle of your knife, carefully slice the peel away from the fruit.</a:t>
            </a:r>
          </a:p>
        </p:txBody>
      </p:sp>
      <p:sp>
        <p:nvSpPr>
          <p:cNvPr id="8" name="TextBox 30"/>
          <p:cNvSpPr txBox="1"/>
          <p:nvPr/>
        </p:nvSpPr>
        <p:spPr>
          <a:xfrm>
            <a:off x="3548418" y="6447359"/>
            <a:ext cx="2483892" cy="1596183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is a side on view of what it should look like. Try to stay as close to the peel as possible, so you do not waste any fruit. </a:t>
            </a:r>
          </a:p>
        </p:txBody>
      </p:sp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250" y="6447359"/>
            <a:ext cx="2120552" cy="14099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164" y="1601832"/>
            <a:ext cx="2101638" cy="139736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790" y="3221978"/>
            <a:ext cx="2147471" cy="14278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31" y="4816812"/>
            <a:ext cx="2147471" cy="14278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99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70311" y="749653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Creating cubes 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2769125" y="1612992"/>
            <a:ext cx="134782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 1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3081303" y="3738094"/>
            <a:ext cx="3305849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vegetable on the flat side you have just sliced to make sure it is stable to chop your second side.</a:t>
            </a:r>
            <a:endParaRPr lang="en-GB" sz="1802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29"/>
          <p:cNvSpPr txBox="1"/>
          <p:nvPr/>
        </p:nvSpPr>
        <p:spPr>
          <a:xfrm>
            <a:off x="3081303" y="5378967"/>
            <a:ext cx="3341615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 rotating the vegetable onto the flat sides which have just been  sliced until all the sides have been removed.</a:t>
            </a:r>
          </a:p>
        </p:txBody>
      </p:sp>
      <p:sp>
        <p:nvSpPr>
          <p:cNvPr id="8" name="TextBox 30"/>
          <p:cNvSpPr txBox="1"/>
          <p:nvPr/>
        </p:nvSpPr>
        <p:spPr>
          <a:xfrm>
            <a:off x="2956605" y="7111242"/>
            <a:ext cx="3176661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what the vegetable should look like. It should be a cuboid with straight edges.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2108784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3678495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6914708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5321093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22"/>
          <p:cNvSpPr txBox="1"/>
          <p:nvPr/>
        </p:nvSpPr>
        <p:spPr>
          <a:xfrm>
            <a:off x="2916350" y="2305318"/>
            <a:ext cx="3574572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Start with a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small chunk of the vegetable.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Slice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side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off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chunk.</a:t>
            </a:r>
            <a:endParaRPr lang="en-GB" sz="1802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46038"/>
            <a:ext cx="6669087" cy="98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04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429314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Creating cubes 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190485" y="1601832"/>
            <a:ext cx="310865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Carefully, using the claw method, cut a chunk of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approximately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5mm, depending on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required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cube size.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3238954" y="3123290"/>
            <a:ext cx="3108657" cy="611298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claw method, cut the chunk into strips. 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3190484" y="4468209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what it should look like once you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cut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vegetable into the final strips. </a:t>
            </a:r>
          </a:p>
        </p:txBody>
      </p:sp>
      <p:sp>
        <p:nvSpPr>
          <p:cNvPr id="8" name="TextBox 30"/>
          <p:cNvSpPr txBox="1"/>
          <p:nvPr/>
        </p:nvSpPr>
        <p:spPr>
          <a:xfrm>
            <a:off x="3150167" y="5778234"/>
            <a:ext cx="3197444" cy="134996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Gather the 3 strips and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squeeze them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together with your fingers while in the claw method.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Cut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into the same width as the slices. This will create the cube.</a:t>
            </a:r>
          </a:p>
        </p:txBody>
      </p:sp>
      <p:pic>
        <p:nvPicPr>
          <p:cNvPr id="9" name="Picture 1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2917768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7284737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1465030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4370505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5823230"/>
            <a:ext cx="1894993" cy="125997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22"/>
          <p:cNvSpPr txBox="1"/>
          <p:nvPr/>
        </p:nvSpPr>
        <p:spPr>
          <a:xfrm>
            <a:off x="2880177" y="1205657"/>
            <a:ext cx="1427036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 2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3150167" y="7299260"/>
            <a:ext cx="300560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should end up looking like this. Practise on soft fruits and vegetables like cucumber or beetroot first.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8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Word Template</Template>
  <TotalTime>459</TotalTime>
  <Words>1170</Words>
  <Application>Microsoft Office PowerPoint</Application>
  <PresentationFormat>A4 Paper (210x297 mm)</PresentationFormat>
  <Paragraphs>98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Armitage CE Primary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Haydn Bettles</dc:creator>
  <cp:lastModifiedBy>Jennie Devine</cp:lastModifiedBy>
  <cp:revision>20</cp:revision>
  <dcterms:created xsi:type="dcterms:W3CDTF">2018-12-16T18:24:32Z</dcterms:created>
  <dcterms:modified xsi:type="dcterms:W3CDTF">2018-12-21T14:21:51Z</dcterms:modified>
</cp:coreProperties>
</file>