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69" r:id="rId4"/>
    <p:sldId id="266" r:id="rId5"/>
    <p:sldId id="27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803"/>
    <a:srgbClr val="F5DE38"/>
    <a:srgbClr val="FF0066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72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panose="020B060403050404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panose="020B0604030504040204" pitchFamily="34" charset="0"/>
              </a:defRPr>
            </a:lvl1pPr>
          </a:lstStyle>
          <a:p>
            <a:fld id="{D516599D-65B9-4B99-A660-36F739206529}" type="datetimeFigureOut">
              <a:rPr lang="en-GB" smtClean="0"/>
              <a:pPr/>
              <a:t>19/06/2020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panose="020B060403050404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panose="020B0604030504040204" pitchFamily="34" charset="0"/>
              </a:defRPr>
            </a:lvl1pPr>
          </a:lstStyle>
          <a:p>
            <a:fld id="{E4D79BB6-004D-41E7-96B7-B6E2B9FC251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824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99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495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610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97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04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83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14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328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742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172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039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33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ahom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ahom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229200"/>
            <a:ext cx="9144000" cy="2119536"/>
          </a:xfrm>
        </p:spPr>
        <p:txBody>
          <a:bodyPr/>
          <a:lstStyle/>
          <a:p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Stage </a:t>
            </a:r>
            <a:r>
              <a:rPr lang="en-GB" sz="2400" b="1" dirty="0">
                <a:solidFill>
                  <a:schemeClr val="bg1"/>
                </a:solidFill>
              </a:rPr>
              <a:t>7</a:t>
            </a:r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: Selling products</a:t>
            </a:r>
            <a:endParaRPr lang="en-GB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229" y="404664"/>
            <a:ext cx="6258265" cy="473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68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67544" y="476672"/>
            <a:ext cx="8208912" cy="6048672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  <a:latin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5433" y="640792"/>
            <a:ext cx="8496944" cy="261610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000" b="1" smtClean="0">
                <a:solidFill>
                  <a:srgbClr val="E85803"/>
                </a:solidFill>
                <a:latin typeface="Tahoma" panose="020B0604030504040204" pitchFamily="34" charset="0"/>
              </a:rPr>
              <a:t>Coins</a:t>
            </a:r>
            <a:endParaRPr lang="en-GB" sz="2000" dirty="0" smtClean="0">
              <a:latin typeface="Tahoma" panose="020B0604030504040204" pitchFamily="34" charset="0"/>
            </a:endParaRPr>
          </a:p>
          <a:p>
            <a:pPr algn="ctr"/>
            <a:endParaRPr lang="en-GB" sz="2400" dirty="0">
              <a:latin typeface="Tahoma" panose="020B0604030504040204" pitchFamily="34" charset="0"/>
            </a:endParaRPr>
          </a:p>
          <a:p>
            <a:pPr algn="ctr"/>
            <a:r>
              <a:rPr lang="en-GB" sz="2400" dirty="0" smtClean="0">
                <a:latin typeface="Tahoma" panose="020B0604030504040204" pitchFamily="34" charset="0"/>
              </a:rPr>
              <a:t>What do we use coins for?</a:t>
            </a:r>
          </a:p>
          <a:p>
            <a:pPr algn="ctr"/>
            <a:endParaRPr lang="en-GB" sz="1400" dirty="0">
              <a:latin typeface="Tahoma" panose="020B0604030504040204" pitchFamily="34" charset="0"/>
            </a:endParaRPr>
          </a:p>
          <a:p>
            <a:pPr algn="ctr"/>
            <a:r>
              <a:rPr lang="en-GB" sz="2400" dirty="0" smtClean="0">
                <a:latin typeface="Tahoma" panose="020B0604030504040204" pitchFamily="34" charset="0"/>
              </a:rPr>
              <a:t>What does £ mean? What does p mean?</a:t>
            </a:r>
          </a:p>
          <a:p>
            <a:pPr algn="ctr"/>
            <a:endParaRPr lang="en-GB" sz="1400" dirty="0">
              <a:latin typeface="Tahoma" panose="020B0604030504040204" pitchFamily="34" charset="0"/>
            </a:endParaRPr>
          </a:p>
          <a:p>
            <a:pPr algn="ctr"/>
            <a:r>
              <a:rPr lang="en-GB" sz="2400" dirty="0" smtClean="0">
                <a:latin typeface="Tahoma" panose="020B0604030504040204" pitchFamily="34" charset="0"/>
              </a:rPr>
              <a:t>Can you name these coins?</a:t>
            </a:r>
            <a:endParaRPr lang="en-GB" sz="2400" dirty="0"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6" r="8449"/>
          <a:stretch/>
        </p:blipFill>
        <p:spPr bwMode="auto">
          <a:xfrm>
            <a:off x="3088376" y="3318448"/>
            <a:ext cx="2951058" cy="2998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43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385705" y="836712"/>
            <a:ext cx="8280921" cy="5400600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  <a:latin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706" y="1052736"/>
            <a:ext cx="8280920" cy="37856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Introduction</a:t>
            </a:r>
          </a:p>
          <a:p>
            <a:pPr algn="ctr"/>
            <a:endParaRPr lang="en-GB" sz="3600" b="1" dirty="0" smtClean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lvl="0" algn="ctr"/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en-US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oday you 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will have the opportunity to set up </a:t>
            </a:r>
            <a:r>
              <a:rPr lang="en-US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pizzerias and show off all </a:t>
            </a:r>
            <a:r>
              <a:rPr lang="en-US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hard work on this project.</a:t>
            </a:r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endParaRPr lang="en-US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r>
              <a:rPr lang="en-US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 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will </a:t>
            </a:r>
            <a:r>
              <a:rPr lang="en-US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practise</a:t>
            </a:r>
            <a:r>
              <a:rPr lang="en-US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being pizzeria owners by serving </a:t>
            </a:r>
            <a:r>
              <a:rPr lang="en-US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</a:t>
            </a:r>
            <a:r>
              <a:rPr lang="en-US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classmates.</a:t>
            </a:r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GB" sz="2400" dirty="0" smtClean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248" y="4255717"/>
            <a:ext cx="3497837" cy="233318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789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49056" y="776486"/>
            <a:ext cx="8194608" cy="538881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  <a:latin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1052736"/>
            <a:ext cx="7056784" cy="280076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Coin challenge!</a:t>
            </a:r>
          </a:p>
          <a:p>
            <a:pPr algn="ctr"/>
            <a:endParaRPr lang="en-GB" sz="3600" b="1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r>
              <a:rPr lang="en-US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many </a:t>
            </a: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different combinations of </a:t>
            </a:r>
            <a:r>
              <a:rPr lang="en-US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coins can you find to </a:t>
            </a: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pay for a 45p </a:t>
            </a:r>
            <a:r>
              <a:rPr lang="en-US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pizza?</a:t>
            </a:r>
            <a:endParaRPr lang="en-GB" dirty="0" smtClean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235" y="3140968"/>
            <a:ext cx="2921530" cy="2921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612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49056" y="776486"/>
            <a:ext cx="8194608" cy="517279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  <a:latin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1052736"/>
            <a:ext cx="705678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Setting up </a:t>
            </a:r>
            <a:r>
              <a:rPr lang="en-GB" sz="36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our </a:t>
            </a:r>
            <a:r>
              <a:rPr lang="en-GB" sz="36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pizzerias</a:t>
            </a:r>
          </a:p>
          <a:p>
            <a:pPr algn="ctr"/>
            <a:endParaRPr lang="en-GB" sz="3600" b="1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490" r="25000" b="46585"/>
          <a:stretch/>
        </p:blipFill>
        <p:spPr bwMode="auto">
          <a:xfrm>
            <a:off x="2805410" y="2336566"/>
            <a:ext cx="3533180" cy="36153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132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86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Farming STEMterprise</dc:title>
  <dc:creator>Jennie Devine</dc:creator>
  <cp:lastModifiedBy>Jennie Devine</cp:lastModifiedBy>
  <cp:revision>40</cp:revision>
  <dcterms:created xsi:type="dcterms:W3CDTF">2018-09-18T12:12:08Z</dcterms:created>
  <dcterms:modified xsi:type="dcterms:W3CDTF">2020-06-19T11:32:04Z</dcterms:modified>
</cp:coreProperties>
</file>