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1" r:id="rId2"/>
    <p:sldId id="272" r:id="rId3"/>
    <p:sldId id="273" r:id="rId4"/>
    <p:sldId id="274" r:id="rId5"/>
    <p:sldId id="27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F3399"/>
    <a:srgbClr val="E85703"/>
    <a:srgbClr val="DFDFFF"/>
    <a:srgbClr val="CCEDFF"/>
    <a:srgbClr val="FFE7E8"/>
    <a:srgbClr val="FFFFCC"/>
    <a:srgbClr val="F5DE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55"/>
    <p:restoredTop sz="94558"/>
  </p:normalViewPr>
  <p:slideViewPr>
    <p:cSldViewPr>
      <p:cViewPr varScale="1">
        <p:scale>
          <a:sx n="116" d="100"/>
          <a:sy n="116" d="100"/>
        </p:scale>
        <p:origin x="1840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4552" y="1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9273A0F-3B13-D841-A707-03B4216EA8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040A439-2D68-154D-B9B4-0E0203E2295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142F29-83C6-0443-AA30-FBDFE7C021E6}" type="datetimeFigureOut">
              <a:rPr lang="cy-GB" smtClean="0"/>
              <a:t>24/09/20</a:t>
            </a:fld>
            <a:endParaRPr lang="cy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A31725-2096-6A46-9ED8-F573F702F81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8BFD3B-98B1-4D4C-A1FF-670C78041FF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E6625-9A6A-BA41-B539-684CA802E7C3}" type="slidenum">
              <a:rPr lang="cy-GB" smtClean="0"/>
              <a:t>‹#›</a:t>
            </a:fld>
            <a:endParaRPr lang="cy-GB"/>
          </a:p>
        </p:txBody>
      </p:sp>
    </p:spTree>
    <p:extLst>
      <p:ext uri="{BB962C8B-B14F-4D97-AF65-F5344CB8AC3E}">
        <p14:creationId xmlns:p14="http://schemas.microsoft.com/office/powerpoint/2010/main" val="39050288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y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928E9A-947C-4D8E-9B83-D6CC267356BF}" type="datetimeFigureOut">
              <a:rPr lang="cy-GB" noProof="0" smtClean="0"/>
              <a:t>24/09/20</a:t>
            </a:fld>
            <a:endParaRPr lang="cy-GB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y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y-GB" noProof="0"/>
              <a:t>Click to edit Master text styles</a:t>
            </a:r>
          </a:p>
          <a:p>
            <a:pPr lvl="1"/>
            <a:r>
              <a:rPr lang="cy-GB" noProof="0"/>
              <a:t>Second level</a:t>
            </a:r>
          </a:p>
          <a:p>
            <a:pPr lvl="2"/>
            <a:r>
              <a:rPr lang="cy-GB" noProof="0"/>
              <a:t>Third level</a:t>
            </a:r>
          </a:p>
          <a:p>
            <a:pPr lvl="3"/>
            <a:r>
              <a:rPr lang="cy-GB" noProof="0"/>
              <a:t>Fourth level</a:t>
            </a:r>
          </a:p>
          <a:p>
            <a:pPr lvl="4"/>
            <a:r>
              <a:rPr lang="cy-GB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y-GB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6DF4-31BE-4F35-8181-1A38D60EE214}" type="slidenum">
              <a:rPr lang="cy-GB" noProof="0" smtClean="0"/>
              <a:t>‹#›</a:t>
            </a:fld>
            <a:endParaRPr lang="cy-GB" noProof="0"/>
          </a:p>
        </p:txBody>
      </p:sp>
    </p:spTree>
    <p:extLst>
      <p:ext uri="{BB962C8B-B14F-4D97-AF65-F5344CB8AC3E}">
        <p14:creationId xmlns:p14="http://schemas.microsoft.com/office/powerpoint/2010/main" val="25923004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5373216"/>
            <a:ext cx="8640960" cy="1080120"/>
          </a:xfrm>
        </p:spPr>
        <p:txBody>
          <a:bodyPr>
            <a:normAutofit/>
          </a:bodyPr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cy-GB" noProof="0"/>
              <a:t>Click to edit Master title style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4E98AA-961E-7B44-97C4-201C4FF0C9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3223" y="223649"/>
            <a:ext cx="6797555" cy="514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203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28800"/>
            <a:ext cx="7920880" cy="4248473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spcBef>
                <a:spcPts val="1600"/>
              </a:spcBef>
              <a:buNone/>
              <a:defRPr sz="2400"/>
            </a:lvl1pPr>
            <a:lvl2pPr marL="273050" indent="-2667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  <a:tabLst/>
              <a:defRPr sz="24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F1E23-2866-9A4C-8A05-CF0021820E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3505200" y="6356350"/>
            <a:ext cx="2133600" cy="365125"/>
          </a:xfrm>
        </p:spPr>
        <p:txBody>
          <a:bodyPr/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6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800"/>
              </a:spcBef>
              <a:buNone/>
              <a:defRPr sz="2800"/>
            </a:lvl1pPr>
            <a:lvl2pPr marL="288925" indent="-288925" algn="l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tabLst/>
              <a:defRPr sz="28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40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628800"/>
            <a:ext cx="3780420" cy="4392488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1800"/>
              </a:spcBef>
              <a:buNone/>
              <a:defRPr sz="2800"/>
            </a:lvl1pPr>
            <a:lvl2pPr marL="360363" indent="-354013" algn="l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tabLst/>
              <a:defRPr sz="28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69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ody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>
            <a:extLst>
              <a:ext uri="{FF2B5EF4-FFF2-40B4-BE49-F238E27FC236}">
                <a16:creationId xmlns:a16="http://schemas.microsoft.com/office/drawing/2014/main" id="{706B73EC-6CC0-1D48-A5EA-30925FC36177}"/>
              </a:ext>
            </a:extLst>
          </p:cNvPr>
          <p:cNvSpPr/>
          <p:nvPr userDrawn="1"/>
        </p:nvSpPr>
        <p:spPr>
          <a:xfrm>
            <a:off x="393317" y="843258"/>
            <a:ext cx="8357366" cy="532204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buNone/>
              <a:defRPr sz="1400"/>
            </a:lvl1pPr>
            <a:lvl2pPr marL="227013" indent="-227013" algn="l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4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462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ody 5">
    <p:bg>
      <p:bgPr>
        <a:blipFill dpi="0" rotWithShape="1">
          <a:blip r:embed="rId2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480720" cy="720080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y-GB" noProof="0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1580" y="1628800"/>
            <a:ext cx="7560840" cy="4392488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600"/>
              </a:spcBef>
              <a:buNone/>
              <a:defRPr sz="1400"/>
            </a:lvl1pPr>
            <a:lvl2pPr marL="179388" indent="-173038" algn="l">
              <a:lnSpc>
                <a:spcPct val="90000"/>
              </a:lnSpc>
              <a:spcBef>
                <a:spcPts val="600"/>
              </a:spcBef>
              <a:buFont typeface="Arial" panose="020B0604020202020204" pitchFamily="34" charset="0"/>
              <a:buChar char="•"/>
              <a:tabLst/>
              <a:defRPr sz="1400"/>
            </a:lvl2pPr>
          </a:lstStyle>
          <a:p>
            <a:pPr lvl="0"/>
            <a:r>
              <a:rPr lang="cy-GB" noProof="0" dirty="0"/>
              <a:t>Click to edit Master text styles</a:t>
            </a:r>
          </a:p>
          <a:p>
            <a:pPr lvl="1"/>
            <a:r>
              <a:rPr lang="cy-GB" noProof="0" dirty="0"/>
              <a:t>Second level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2A0A6D-91F0-9249-831C-12D7490F8D6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61196"/>
            <a:ext cx="1368152" cy="103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5241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GB" noProof="0" dirty="0"/>
              <a:t>Click to edit Master title style</a:t>
            </a:r>
            <a:endParaRPr lang="cy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cy-GB" noProof="0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D6DD9-3075-C142-B160-7CA831376ABC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24/09/2020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172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6" r:id="rId4"/>
    <p:sldLayoutId id="2147483665" r:id="rId5"/>
    <p:sldLayoutId id="2147483667" r:id="rId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E85803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5000"/>
        </a:lnSpc>
        <a:spcBef>
          <a:spcPts val="800"/>
        </a:spcBef>
        <a:buFont typeface="Arial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95000"/>
        </a:lnSpc>
        <a:spcBef>
          <a:spcPts val="8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93CB8-E138-3548-A251-1CEA7D2CFD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1520" y="5373216"/>
            <a:ext cx="8640960" cy="1080120"/>
          </a:xfrm>
        </p:spPr>
        <p:txBody>
          <a:bodyPr>
            <a:noAutofit/>
          </a:bodyPr>
          <a:lstStyle/>
          <a:p>
            <a:r>
              <a:rPr lang="cy-GB" dirty="0"/>
              <a:t>Cam 7: Gwerthu ein Cynnyrch</a:t>
            </a:r>
            <a:endParaRPr lang="cy-GB" sz="3600" dirty="0"/>
          </a:p>
        </p:txBody>
      </p:sp>
    </p:spTree>
    <p:extLst>
      <p:ext uri="{BB962C8B-B14F-4D97-AF65-F5344CB8AC3E}">
        <p14:creationId xmlns:p14="http://schemas.microsoft.com/office/powerpoint/2010/main" val="18380584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7F938E-5F2C-9B47-8F85-1DD808498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Darnau arian</a:t>
            </a:r>
            <a:r>
              <a:rPr lang="en-GB" dirty="0"/>
              <a:t> </a:t>
            </a:r>
            <a:endParaRPr lang="cy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E0E90C-6EFE-B644-9DF8-6C959C870D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y-GB" dirty="0"/>
              <a:t>I beth rydyn ni'n defnyddio darnau arian?</a:t>
            </a:r>
            <a:endParaRPr lang="en-GB" dirty="0"/>
          </a:p>
          <a:p>
            <a:r>
              <a:rPr lang="cy-GB" dirty="0"/>
              <a:t>Beth mae £ yn ei olygu? </a:t>
            </a:r>
          </a:p>
          <a:p>
            <a:r>
              <a:rPr lang="cy-GB" dirty="0"/>
              <a:t>Beth mae c yn ei olygu?</a:t>
            </a:r>
            <a:endParaRPr lang="en-GB" dirty="0"/>
          </a:p>
          <a:p>
            <a:r>
              <a:rPr lang="cy-GB" dirty="0"/>
              <a:t>Allwch chi enwi'r darnau </a:t>
            </a:r>
            <a:br>
              <a:rPr lang="cy-GB" dirty="0"/>
            </a:br>
            <a:r>
              <a:rPr lang="cy-GB" dirty="0"/>
              <a:t>arian yma?</a:t>
            </a:r>
            <a:r>
              <a:rPr lang="en-GB" dirty="0"/>
              <a:t> </a:t>
            </a:r>
            <a:endParaRPr lang="cy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82391-0DF7-A540-914D-9F98DFC01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5">
            <a:extLst>
              <a:ext uri="{FF2B5EF4-FFF2-40B4-BE49-F238E27FC236}">
                <a16:creationId xmlns:a16="http://schemas.microsoft.com/office/drawing/2014/main" id="{805F6803-F8D5-6E46-80B1-B0C25BB01F2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0072" y="2852936"/>
            <a:ext cx="2951058" cy="299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155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48FFDE-C656-8A4F-B215-9B4A081C95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Cyflwyniad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19EFE6-4BE7-794E-AB63-A84C4F2900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28801"/>
            <a:ext cx="7920880" cy="1800200"/>
          </a:xfrm>
        </p:spPr>
        <p:txBody>
          <a:bodyPr/>
          <a:lstStyle/>
          <a:p>
            <a:r>
              <a:rPr lang="cy-GB" dirty="0"/>
              <a:t>Heddiw, cewch gyfle i agor eich pizzerias a dangos eich holl waith caled ar y prosiect hwn.</a:t>
            </a:r>
            <a:endParaRPr lang="en-GB" dirty="0"/>
          </a:p>
          <a:p>
            <a:r>
              <a:rPr lang="cy-GB" dirty="0"/>
              <a:t>Byddwch yn ymarfer bod yn berchnogion pizzeria trwy wasanaethu'ch cyd-ddisgyblion.</a:t>
            </a:r>
            <a:r>
              <a:rPr lang="en-GB" dirty="0"/>
              <a:t> </a:t>
            </a:r>
            <a:endParaRPr lang="cy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B003D-E227-1E49-B897-A63E4E4A3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44C0F6EA-202D-C94F-9393-38594B5DC6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3429000"/>
            <a:ext cx="3787661" cy="252650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3723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A54D5-CA30-C546-9A66-F80ECF9FD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Her darnau arian!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346544-406A-7A44-B8A5-D4EC91B16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628801"/>
            <a:ext cx="7920880" cy="864096"/>
          </a:xfrm>
        </p:spPr>
        <p:txBody>
          <a:bodyPr/>
          <a:lstStyle/>
          <a:p>
            <a:r>
              <a:rPr lang="cy-GB" dirty="0"/>
              <a:t>Sawl gwahanol gyfuniad o ddarnau arian allwch chi eu darganfod i dalu am un pizza 45c?</a:t>
            </a:r>
            <a:r>
              <a:rPr lang="en-GB" dirty="0"/>
              <a:t> </a:t>
            </a:r>
            <a:endParaRPr lang="cy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E9D8C2-D5BF-C04B-A858-A168ACDF1F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2B6ED7E-CEB0-8A4B-AEE6-F9E6383C84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11235" y="2852936"/>
            <a:ext cx="2921530" cy="2921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52748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91D44-6C7B-6742-9517-5AC066919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y-GB" dirty="0"/>
              <a:t>Gosod ac agor ein pizzerias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6915C5-D365-2A4D-866C-4ECC198FA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526557F-C8EE-3B44-98DC-4D20B85ED2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05410" y="2060848"/>
            <a:ext cx="3533180" cy="36153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0900295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spcBef>
            <a:spcPts val="800"/>
          </a:spcBef>
          <a:defRPr sz="24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arming STEMterprise PowerPoint template.pptx" id="{B4345F3A-90BC-054B-8BE5-CDA6DAFD23AF}" vid="{8ECE7784-2AF3-5E43-87C7-518CB516714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2167</TotalTime>
  <Words>99</Words>
  <Application>Microsoft Macintosh PowerPoint</Application>
  <PresentationFormat>On-screen Show (4:3)</PresentationFormat>
  <Paragraphs>16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1_Office Theme</vt:lpstr>
      <vt:lpstr>Cam 7: Gwerthu ein Cynnyrch</vt:lpstr>
      <vt:lpstr>Darnau arian </vt:lpstr>
      <vt:lpstr>Cyflwyniad</vt:lpstr>
      <vt:lpstr>Her darnau arian!</vt:lpstr>
      <vt:lpstr>Gosod ac agor ein pizzerias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Smith</dc:creator>
  <cp:lastModifiedBy>Nick Smith</cp:lastModifiedBy>
  <cp:revision>239</cp:revision>
  <dcterms:created xsi:type="dcterms:W3CDTF">2019-10-23T13:59:40Z</dcterms:created>
  <dcterms:modified xsi:type="dcterms:W3CDTF">2020-09-24T10:48:31Z</dcterms:modified>
</cp:coreProperties>
</file>