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57" r:id="rId2"/>
    <p:sldId id="258" r:id="rId3"/>
    <p:sldId id="265" r:id="rId4"/>
    <p:sldId id="269" r:id="rId5"/>
    <p:sldId id="266" r:id="rId6"/>
    <p:sldId id="267" r:id="rId7"/>
    <p:sldId id="279" r:id="rId8"/>
    <p:sldId id="272" r:id="rId9"/>
    <p:sldId id="273" r:id="rId10"/>
    <p:sldId id="274" r:id="rId11"/>
    <p:sldId id="276" r:id="rId12"/>
    <p:sldId id="277" r:id="rId13"/>
    <p:sldId id="278" r:id="rId14"/>
    <p:sldId id="268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5803"/>
    <a:srgbClr val="F5DE38"/>
    <a:srgbClr val="FF0066"/>
    <a:srgbClr val="FF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878" y="-6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16599D-65B9-4B99-A660-36F739206529}" type="datetimeFigureOut">
              <a:rPr lang="en-GB" smtClean="0"/>
              <a:t>21/12/2018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D79BB6-004D-41E7-96B7-B6E2B9FC251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88249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Plastic waste does not decay quickly. Therefore, plastic waste that ends up in the oceans is likely to remain there for decades.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There are many examples of where animals have become entangled in plastic waste such as plastic bags, bottle and discarded nylon fishing nets.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AB43B6-C291-D44D-988E-1C13426A8EB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08309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the UK, we now recycle a lot of our waste plastic. However, plastic in the form of polythene and clingfilm ends up in landfill.</a:t>
            </a:r>
          </a:p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Some households do not recycle waste and waste from litter bins in public places is rarely sorted for recycling.</a:t>
            </a: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AB43B6-C291-D44D-988E-1C13426A8EB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89040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All these reasons are important.</a:t>
            </a:r>
          </a:p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Food is kept fresh because packaging may keep the food dry, keep microbes out or may enclose a protective atmosphere such as nitrogen gas (to stop food oxidising and to stop some microbes from multiplying).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AB43B6-C291-D44D-988E-1C13426A8EB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28080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Children will be very familiar with modern packaging materials. They may be less familiar with paper, glass and tin packaging.</a:t>
            </a: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AB43B6-C291-D44D-988E-1C13426A8EBD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09294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Children will be very familiar with modern packaging materials. They may be less familiar with paper, glass and tin packaging.</a:t>
            </a: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AB43B6-C291-D44D-988E-1C13426A8EBD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5589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Reinforcement of Slide 6. This is to emphasise that plastic packaging is beneficial provided it is disposed of and processed responsibly.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AB43B6-C291-D44D-988E-1C13426A8EBD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90783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12/21/2018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3999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12/21/2018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64958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12/21/2018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36103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12/21/2018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39783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12/21/2018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2043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12/21/2018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2836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12/21/2018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41429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12/21/2018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53286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12/21/2018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67428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12/21/2018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91721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12/21/2018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9039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12/21/2018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43324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-32823" y="5301208"/>
            <a:ext cx="9144000" cy="2119536"/>
          </a:xfrm>
        </p:spPr>
        <p:txBody>
          <a:bodyPr/>
          <a:lstStyle/>
          <a:p>
            <a:r>
              <a:rPr lang="en-GB" sz="2400" b="1" dirty="0" smtClean="0">
                <a:solidFill>
                  <a:schemeClr val="bg1"/>
                </a:solidFill>
                <a:latin typeface="Tahoma" panose="020B0604030504040204" pitchFamily="34" charset="0"/>
              </a:rPr>
              <a:t>Stage 10: Promoting and packaging products</a:t>
            </a:r>
            <a:endParaRPr lang="en-GB" b="1" dirty="0">
              <a:solidFill>
                <a:schemeClr val="bg1"/>
              </a:solidFill>
              <a:latin typeface="Tahoma" panose="020B060403050404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0229" y="404664"/>
            <a:ext cx="6258265" cy="4737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5681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Food and packaging slide show6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13768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od and packaging slide show8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4479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od and packaging slide show9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42651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Food and packaging slide show10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3027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481848" y="188640"/>
            <a:ext cx="8194608" cy="6307013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37150" y="682613"/>
            <a:ext cx="7056784" cy="427809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Task 4: Design your packaging</a:t>
            </a:r>
          </a:p>
          <a:p>
            <a:pPr algn="ctr"/>
            <a:endParaRPr lang="en-GB" sz="2400" dirty="0">
              <a:solidFill>
                <a:srgbClr val="4F81BD"/>
              </a:solidFill>
              <a:latin typeface="Tahoma" panose="020B0604030504040204" pitchFamily="34" charset="0"/>
            </a:endParaRPr>
          </a:p>
          <a:p>
            <a:pPr algn="ctr"/>
            <a:r>
              <a:rPr lang="en-GB" sz="2400" dirty="0" smtClean="0">
                <a:latin typeface="Tahoma" panose="020B0604030504040204" pitchFamily="34" charset="0"/>
              </a:rPr>
              <a:t>Design and make the packaging for your product.</a:t>
            </a:r>
          </a:p>
          <a:p>
            <a:pPr algn="ctr"/>
            <a:endParaRPr lang="en-GB" sz="2400" dirty="0">
              <a:latin typeface="Tahoma" panose="020B0604030504040204" pitchFamily="34" charset="0"/>
            </a:endParaRPr>
          </a:p>
          <a:p>
            <a:pPr algn="ctr"/>
            <a:r>
              <a:rPr lang="en-GB" sz="2400" dirty="0" smtClean="0">
                <a:solidFill>
                  <a:srgbClr val="E85803"/>
                </a:solidFill>
                <a:latin typeface="Tahoma" panose="020B0604030504040204" pitchFamily="34" charset="0"/>
              </a:rPr>
              <a:t>Think about the materials you will use.</a:t>
            </a:r>
          </a:p>
          <a:p>
            <a:pPr algn="ctr"/>
            <a:r>
              <a:rPr lang="en-GB" sz="2400" dirty="0" smtClean="0">
                <a:latin typeface="Tahoma" panose="020B0604030504040204" pitchFamily="34" charset="0"/>
              </a:rPr>
              <a:t> </a:t>
            </a:r>
          </a:p>
          <a:p>
            <a:pPr algn="ctr"/>
            <a:r>
              <a:rPr lang="en-GB" sz="2400" dirty="0" smtClean="0">
                <a:latin typeface="Tahoma" panose="020B0604030504040204" pitchFamily="34" charset="0"/>
              </a:rPr>
              <a:t>Think about how to appeal to your customers.</a:t>
            </a:r>
          </a:p>
          <a:p>
            <a:pPr algn="ctr"/>
            <a:endParaRPr lang="en-GB" sz="2400" dirty="0" smtClean="0">
              <a:latin typeface="Tahoma" panose="020B0604030504040204" pitchFamily="34" charset="0"/>
            </a:endParaRPr>
          </a:p>
          <a:p>
            <a:pPr algn="ctr"/>
            <a:r>
              <a:rPr lang="en-GB" sz="2400" dirty="0" smtClean="0">
                <a:solidFill>
                  <a:srgbClr val="E85803"/>
                </a:solidFill>
                <a:latin typeface="Tahoma" panose="020B0604030504040204" pitchFamily="34" charset="0"/>
              </a:rPr>
              <a:t>How will you make your product stand out from the competitors on the shelf?</a:t>
            </a:r>
          </a:p>
          <a:p>
            <a:pPr algn="ctr"/>
            <a:endParaRPr lang="en-GB" sz="2400" dirty="0" smtClean="0">
              <a:solidFill>
                <a:srgbClr val="4F81BD"/>
              </a:solidFill>
              <a:latin typeface="Tahoma" panose="020B0604030504040204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00"/>
          <a:stretch/>
        </p:blipFill>
        <p:spPr bwMode="auto">
          <a:xfrm>
            <a:off x="1507339" y="4581128"/>
            <a:ext cx="6143625" cy="191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3048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179512" y="332656"/>
            <a:ext cx="8784976" cy="6264696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3528" y="487890"/>
            <a:ext cx="8496944" cy="495520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solidFill>
                  <a:srgbClr val="E85803"/>
                </a:solidFill>
                <a:latin typeface="Tahoma" panose="020B0604030504040204" pitchFamily="34" charset="0"/>
              </a:rPr>
              <a:t>Learning </a:t>
            </a:r>
            <a:r>
              <a:rPr lang="en-GB" sz="36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Objective:</a:t>
            </a:r>
            <a:endParaRPr lang="en-GB" sz="3600" b="1" dirty="0">
              <a:solidFill>
                <a:srgbClr val="E85803"/>
              </a:solidFill>
              <a:latin typeface="Tahoma" panose="020B0604030504040204" pitchFamily="34" charset="0"/>
            </a:endParaRPr>
          </a:p>
          <a:p>
            <a:pPr algn="ctr"/>
            <a:r>
              <a:rPr lang="en-GB" sz="2800" dirty="0" smtClean="0">
                <a:latin typeface="Tahoma" panose="020B0604030504040204" pitchFamily="34" charset="0"/>
              </a:rPr>
              <a:t>To promote a food product</a:t>
            </a:r>
          </a:p>
          <a:p>
            <a:pPr algn="ctr"/>
            <a:endParaRPr lang="en-GB" sz="2400" dirty="0">
              <a:solidFill>
                <a:srgbClr val="4F81BD"/>
              </a:solidFill>
              <a:latin typeface="Tahoma" panose="020B0604030504040204" pitchFamily="34" charset="0"/>
            </a:endParaRPr>
          </a:p>
          <a:p>
            <a:pPr algn="ctr"/>
            <a:r>
              <a:rPr lang="en-GB" sz="2000" dirty="0" smtClean="0">
                <a:latin typeface="Tahoma" panose="020B0604030504040204" pitchFamily="34" charset="0"/>
              </a:rPr>
              <a:t>Businesses use promotion to tell possible customers all about their product.</a:t>
            </a:r>
          </a:p>
          <a:p>
            <a:pPr algn="ctr"/>
            <a:endParaRPr lang="en-GB" sz="2000" dirty="0" smtClean="0">
              <a:latin typeface="Tahoma" panose="020B0604030504040204" pitchFamily="34" charset="0"/>
            </a:endParaRPr>
          </a:p>
          <a:p>
            <a:pPr algn="ctr"/>
            <a:r>
              <a:rPr lang="en-GB" sz="2000" dirty="0" smtClean="0">
                <a:latin typeface="Tahoma" panose="020B0604030504040204" pitchFamily="34" charset="0"/>
              </a:rPr>
              <a:t>Promotion is used to advertise the benefits of the product and why it is better than competitors.</a:t>
            </a:r>
          </a:p>
          <a:p>
            <a:pPr algn="ctr"/>
            <a:endParaRPr lang="en-GB" sz="2000" dirty="0" smtClean="0">
              <a:latin typeface="Tahoma" panose="020B0604030504040204" pitchFamily="34" charset="0"/>
            </a:endParaRPr>
          </a:p>
          <a:p>
            <a:pPr algn="ctr"/>
            <a:r>
              <a:rPr lang="en-GB" sz="2000" dirty="0" smtClean="0">
                <a:latin typeface="Tahoma" panose="020B0604030504040204" pitchFamily="34" charset="0"/>
              </a:rPr>
              <a:t>You can use promotion to persuade customers to buy your product.</a:t>
            </a:r>
          </a:p>
          <a:p>
            <a:pPr algn="ctr"/>
            <a:endParaRPr lang="en-GB" sz="2000" dirty="0" smtClean="0">
              <a:solidFill>
                <a:srgbClr val="E85803"/>
              </a:solidFill>
              <a:latin typeface="Tahoma" panose="020B0604030504040204" pitchFamily="34" charset="0"/>
            </a:endParaRPr>
          </a:p>
          <a:p>
            <a:pPr algn="ctr"/>
            <a:r>
              <a:rPr lang="en-GB" sz="2000" dirty="0" smtClean="0">
                <a:solidFill>
                  <a:srgbClr val="E85803"/>
                </a:solidFill>
                <a:latin typeface="Tahoma" panose="020B0604030504040204" pitchFamily="34" charset="0"/>
              </a:rPr>
              <a:t>Can you think of any ways that businesses do this?</a:t>
            </a:r>
          </a:p>
          <a:p>
            <a:pPr algn="ctr"/>
            <a:endParaRPr lang="en-GB" sz="2400" dirty="0">
              <a:solidFill>
                <a:srgbClr val="4F81BD"/>
              </a:solidFill>
              <a:latin typeface="Tahoma" panose="020B0604030504040204" pitchFamily="34" charset="0"/>
            </a:endParaRPr>
          </a:p>
          <a:p>
            <a:pPr algn="ctr"/>
            <a:endParaRPr lang="en-GB" sz="2400" dirty="0">
              <a:solidFill>
                <a:srgbClr val="4F81BD"/>
              </a:solidFill>
              <a:latin typeface="Tahoma" panose="020B060403050404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97" t="21274"/>
          <a:stretch/>
        </p:blipFill>
        <p:spPr bwMode="auto">
          <a:xfrm>
            <a:off x="3231642" y="4729678"/>
            <a:ext cx="2680715" cy="183907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434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323528" y="332656"/>
            <a:ext cx="8496944" cy="6120680"/>
          </a:xfrm>
          <a:prstGeom prst="round2DiagRect">
            <a:avLst/>
          </a:prstGeom>
          <a:solidFill>
            <a:schemeClr val="bg1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1560" y="547231"/>
            <a:ext cx="7992888" cy="458587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Methods of Promotion</a:t>
            </a:r>
          </a:p>
          <a:p>
            <a:pPr algn="ctr"/>
            <a:endParaRPr lang="en-GB" sz="2400" dirty="0">
              <a:solidFill>
                <a:srgbClr val="4F81BD"/>
              </a:solidFill>
              <a:latin typeface="Tahoma" panose="020B0604030504040204" pitchFamily="34" charset="0"/>
            </a:endParaRPr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GB" sz="20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Advertising</a:t>
            </a:r>
            <a:r>
              <a:rPr lang="en-GB" sz="2000" b="1" dirty="0" smtClean="0">
                <a:latin typeface="Tahoma" panose="020B0604030504040204" pitchFamily="34" charset="0"/>
              </a:rPr>
              <a:t>: </a:t>
            </a:r>
            <a:r>
              <a:rPr lang="en-GB" sz="2000" dirty="0" smtClean="0">
                <a:latin typeface="Tahoma" panose="020B0604030504040204" pitchFamily="34" charset="0"/>
              </a:rPr>
              <a:t>TV or magazine adverts, posters, leaflets, flyers, brochures</a:t>
            </a:r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GB" sz="20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Special offers: </a:t>
            </a:r>
            <a:r>
              <a:rPr lang="en-GB" sz="2000" dirty="0" smtClean="0">
                <a:latin typeface="Tahoma" panose="020B0604030504040204" pitchFamily="34" charset="0"/>
              </a:rPr>
              <a:t>price reductions, competitions, free samples</a:t>
            </a:r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GB" sz="20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Endorsements by celebrities</a:t>
            </a:r>
          </a:p>
          <a:p>
            <a:pPr algn="ctr"/>
            <a:endParaRPr lang="en-GB" sz="2400" dirty="0" smtClean="0">
              <a:solidFill>
                <a:srgbClr val="4F81BD"/>
              </a:solidFill>
              <a:latin typeface="Tahoma" panose="020B0604030504040204" pitchFamily="34" charset="0"/>
            </a:endParaRPr>
          </a:p>
          <a:p>
            <a:pPr algn="ctr"/>
            <a:endParaRPr lang="en-GB" sz="2400" dirty="0">
              <a:solidFill>
                <a:srgbClr val="4F81BD"/>
              </a:solidFill>
              <a:latin typeface="Tahoma" panose="020B0604030504040204" pitchFamily="34" charset="0"/>
            </a:endParaRPr>
          </a:p>
          <a:p>
            <a:pPr algn="ctr"/>
            <a:endParaRPr lang="en-GB" sz="2400" dirty="0">
              <a:solidFill>
                <a:srgbClr val="4F81BD"/>
              </a:solidFill>
              <a:latin typeface="Tahoma" panose="020B060403050404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7196" y="3861048"/>
            <a:ext cx="3773996" cy="377399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1008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251520" y="764704"/>
            <a:ext cx="8640960" cy="5688632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31540" y="1265516"/>
            <a:ext cx="8280920" cy="31700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Task 1: Exploring food advertising</a:t>
            </a:r>
          </a:p>
          <a:p>
            <a:pPr algn="ctr"/>
            <a:endParaRPr lang="en-GB" sz="2400" dirty="0">
              <a:latin typeface="Tahoma" panose="020B0604030504040204" pitchFamily="34" charset="0"/>
            </a:endParaRPr>
          </a:p>
          <a:p>
            <a:pPr algn="ctr"/>
            <a:r>
              <a:rPr lang="en-GB" sz="2400" dirty="0" smtClean="0">
                <a:latin typeface="Tahoma" panose="020B0604030504040204" pitchFamily="34" charset="0"/>
              </a:rPr>
              <a:t>Look at the food advertising on your table.</a:t>
            </a:r>
          </a:p>
          <a:p>
            <a:pPr algn="ctr"/>
            <a:endParaRPr lang="en-GB" sz="2400" dirty="0">
              <a:latin typeface="Tahoma" panose="020B0604030504040204" pitchFamily="34" charset="0"/>
            </a:endParaRPr>
          </a:p>
          <a:p>
            <a:pPr algn="ctr"/>
            <a:r>
              <a:rPr lang="en-GB" sz="2400" dirty="0" smtClean="0">
                <a:latin typeface="Tahoma" panose="020B0604030504040204" pitchFamily="34" charset="0"/>
              </a:rPr>
              <a:t>How do they encourage customers to buy more of their products? </a:t>
            </a:r>
            <a:endParaRPr lang="en-GB" sz="2400" dirty="0" smtClean="0">
              <a:latin typeface="Tahoma" panose="020B0604030504040204" pitchFamily="34" charset="0"/>
            </a:endParaRPr>
          </a:p>
          <a:p>
            <a:pPr algn="ctr"/>
            <a:r>
              <a:rPr lang="en-GB" sz="2400" dirty="0" smtClean="0">
                <a:latin typeface="Tahoma" panose="020B0604030504040204" pitchFamily="34" charset="0"/>
              </a:rPr>
              <a:t>What </a:t>
            </a:r>
            <a:r>
              <a:rPr lang="en-GB" sz="2400" dirty="0" smtClean="0">
                <a:latin typeface="Tahoma" panose="020B0604030504040204" pitchFamily="34" charset="0"/>
              </a:rPr>
              <a:t>makes you want to buy it?</a:t>
            </a:r>
          </a:p>
          <a:p>
            <a:pPr algn="ctr"/>
            <a:endParaRPr lang="en-GB" sz="2400" dirty="0">
              <a:solidFill>
                <a:srgbClr val="4F81BD"/>
              </a:solidFill>
              <a:latin typeface="Tahoma" panose="020B0604030504040204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5" y="4267544"/>
            <a:ext cx="1723571" cy="259045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892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481848" y="980728"/>
            <a:ext cx="8194608" cy="5405088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50760" y="1253791"/>
            <a:ext cx="7056784" cy="464742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Task 2: Promoting your product</a:t>
            </a:r>
          </a:p>
          <a:p>
            <a:pPr algn="ctr"/>
            <a:endParaRPr lang="en-GB" sz="2400" dirty="0">
              <a:solidFill>
                <a:srgbClr val="4F81BD"/>
              </a:solidFill>
              <a:latin typeface="Tahoma" panose="020B0604030504040204" pitchFamily="34" charset="0"/>
            </a:endParaRPr>
          </a:p>
          <a:p>
            <a:pPr algn="ctr"/>
            <a:r>
              <a:rPr lang="en-GB" sz="2400" dirty="0" smtClean="0">
                <a:latin typeface="Tahoma" panose="020B0604030504040204" pitchFamily="34" charset="0"/>
              </a:rPr>
              <a:t>Design a poster, flyer or leaflet to promote your product.</a:t>
            </a:r>
          </a:p>
          <a:p>
            <a:pPr algn="ctr"/>
            <a:endParaRPr lang="en-GB" sz="2400" dirty="0" smtClean="0">
              <a:latin typeface="Tahoma" panose="020B0604030504040204" pitchFamily="34" charset="0"/>
            </a:endParaRPr>
          </a:p>
          <a:p>
            <a:pPr algn="ctr"/>
            <a:r>
              <a:rPr lang="en-GB" sz="2400" dirty="0" smtClean="0">
                <a:solidFill>
                  <a:srgbClr val="E85803"/>
                </a:solidFill>
                <a:latin typeface="Tahoma" panose="020B0604030504040204" pitchFamily="34" charset="0"/>
              </a:rPr>
              <a:t>Think about how to appeal to your customers</a:t>
            </a:r>
            <a:r>
              <a:rPr lang="en-GB" sz="2400" dirty="0">
                <a:solidFill>
                  <a:srgbClr val="E85803"/>
                </a:solidFill>
                <a:latin typeface="Tahoma" panose="020B0604030504040204" pitchFamily="34" charset="0"/>
              </a:rPr>
              <a:t> </a:t>
            </a:r>
            <a:r>
              <a:rPr lang="en-GB" sz="2400" dirty="0" smtClean="0">
                <a:solidFill>
                  <a:srgbClr val="E85803"/>
                </a:solidFill>
                <a:latin typeface="Tahoma" panose="020B0604030504040204" pitchFamily="34" charset="0"/>
              </a:rPr>
              <a:t>and persuade them to buy it.</a:t>
            </a:r>
          </a:p>
          <a:p>
            <a:pPr algn="ctr"/>
            <a:endParaRPr lang="en-GB" sz="2400" dirty="0">
              <a:latin typeface="Tahoma" panose="020B0604030504040204" pitchFamily="34" charset="0"/>
            </a:endParaRPr>
          </a:p>
          <a:p>
            <a:pPr algn="ctr"/>
            <a:r>
              <a:rPr lang="en-GB" sz="2400" dirty="0" smtClean="0">
                <a:latin typeface="Tahoma" panose="020B0604030504040204" pitchFamily="34" charset="0"/>
              </a:rPr>
              <a:t>Think about any special offers that you can use on your advert. For example, ‘Buy one, get one free’.</a:t>
            </a:r>
          </a:p>
          <a:p>
            <a:pPr algn="ctr"/>
            <a:endParaRPr lang="en-GB" sz="2400" dirty="0">
              <a:solidFill>
                <a:srgbClr val="4F81BD"/>
              </a:solidFill>
              <a:latin typeface="Tahoma" panose="020B0604030504040204" pitchFamily="34" charset="0"/>
            </a:endParaRPr>
          </a:p>
          <a:p>
            <a:pPr algn="ctr"/>
            <a:endParaRPr lang="en-GB" sz="2400" dirty="0">
              <a:solidFill>
                <a:srgbClr val="4F81BD"/>
              </a:solidFill>
              <a:latin typeface="Tahoma" panose="020B060403050404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6123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481848" y="764704"/>
            <a:ext cx="8194608" cy="5184576"/>
          </a:xfrm>
          <a:prstGeom prst="round2DiagRect">
            <a:avLst/>
          </a:prstGeom>
          <a:solidFill>
            <a:schemeClr val="bg1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43608" y="1253791"/>
            <a:ext cx="7056784" cy="35394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Task 3: Promoting your product</a:t>
            </a:r>
          </a:p>
          <a:p>
            <a:pPr algn="ctr"/>
            <a:endParaRPr lang="en-GB" sz="2400" dirty="0">
              <a:solidFill>
                <a:srgbClr val="4F81BD"/>
              </a:solidFill>
              <a:latin typeface="Tahoma" panose="020B0604030504040204" pitchFamily="34" charset="0"/>
            </a:endParaRPr>
          </a:p>
          <a:p>
            <a:pPr algn="ctr"/>
            <a:r>
              <a:rPr lang="en-GB" sz="2400" dirty="0" smtClean="0">
                <a:latin typeface="Tahoma" panose="020B0604030504040204" pitchFamily="34" charset="0"/>
              </a:rPr>
              <a:t>In your groups, plan and perform a television or radio advertisement for your product.</a:t>
            </a:r>
          </a:p>
          <a:p>
            <a:pPr algn="ctr"/>
            <a:endParaRPr lang="en-GB" sz="2400" dirty="0">
              <a:latin typeface="Tahoma" panose="020B0604030504040204" pitchFamily="34" charset="0"/>
            </a:endParaRPr>
          </a:p>
          <a:p>
            <a:pPr algn="ctr"/>
            <a:r>
              <a:rPr lang="en-GB" sz="2400" dirty="0" smtClean="0">
                <a:latin typeface="Tahoma" panose="020B0604030504040204" pitchFamily="34" charset="0"/>
              </a:rPr>
              <a:t>Think about how to appeal to your customers.</a:t>
            </a:r>
          </a:p>
          <a:p>
            <a:pPr algn="ctr"/>
            <a:endParaRPr lang="en-GB" sz="2400" dirty="0" smtClean="0">
              <a:solidFill>
                <a:srgbClr val="4F81BD"/>
              </a:solidFill>
              <a:latin typeface="Tahoma" panose="020B0604030504040204" pitchFamily="34" charset="0"/>
            </a:endParaRPr>
          </a:p>
          <a:p>
            <a:pPr algn="ctr"/>
            <a:endParaRPr lang="en-GB" sz="2400" dirty="0">
              <a:solidFill>
                <a:srgbClr val="4F81BD"/>
              </a:solidFill>
              <a:latin typeface="Tahoma" panose="020B0604030504040204" pitchFamily="34" charset="0"/>
            </a:endParaRPr>
          </a:p>
          <a:p>
            <a:pPr algn="ctr"/>
            <a:endParaRPr lang="en-GB" sz="2400" dirty="0">
              <a:solidFill>
                <a:srgbClr val="4F81BD"/>
              </a:solidFill>
              <a:latin typeface="Tahoma" panose="020B0604030504040204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3861048"/>
            <a:ext cx="3173243" cy="31732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022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481848" y="764704"/>
            <a:ext cx="8194608" cy="5184576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43608" y="1249623"/>
            <a:ext cx="7056784" cy="440120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Let’s think about packaging our product</a:t>
            </a:r>
          </a:p>
          <a:p>
            <a:pPr algn="ctr"/>
            <a:endParaRPr lang="en-GB" sz="2400" dirty="0">
              <a:latin typeface="Tahoma" panose="020B060403050404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smtClean="0">
                <a:latin typeface="Tahoma" panose="020B0604030504040204" pitchFamily="34" charset="0"/>
              </a:rPr>
              <a:t>Most of food products in supermarkets come in packaging.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smtClean="0">
                <a:latin typeface="Tahoma" panose="020B0604030504040204" pitchFamily="34" charset="0"/>
              </a:rPr>
              <a:t>Some packaging can be recycled but a lot of it cannot.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smtClean="0">
                <a:latin typeface="Tahoma" panose="020B0604030504040204" pitchFamily="34" charset="0"/>
              </a:rPr>
              <a:t>Lots of our food is packaging in plastic that cannot be recycled</a:t>
            </a:r>
            <a:r>
              <a:rPr lang="en-GB" sz="2400" dirty="0" smtClean="0">
                <a:solidFill>
                  <a:srgbClr val="4F81BD"/>
                </a:solidFill>
                <a:latin typeface="Tahoma" panose="020B0604030504040204" pitchFamily="34" charset="0"/>
              </a:rPr>
              <a:t>.</a:t>
            </a:r>
          </a:p>
          <a:p>
            <a:pPr algn="ctr"/>
            <a:endParaRPr lang="en-GB" sz="2400" dirty="0">
              <a:solidFill>
                <a:srgbClr val="4F81BD"/>
              </a:solidFill>
              <a:latin typeface="Tahoma" panose="020B0604030504040204" pitchFamily="34" charset="0"/>
            </a:endParaRPr>
          </a:p>
          <a:p>
            <a:pPr algn="ctr"/>
            <a:endParaRPr lang="en-GB" sz="2400" dirty="0">
              <a:solidFill>
                <a:srgbClr val="4F81BD"/>
              </a:solidFill>
              <a:latin typeface="Tahoma" panose="020B0604030504040204" pitchFamily="34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12" t="20733" r="15454" b="44012"/>
          <a:stretch/>
        </p:blipFill>
        <p:spPr bwMode="auto">
          <a:xfrm>
            <a:off x="3419872" y="4618581"/>
            <a:ext cx="2640528" cy="266139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5822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od and packaging slide show4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04187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od and packaging slide show5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2580621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</TotalTime>
  <Words>528</Words>
  <Application>Microsoft Office PowerPoint</Application>
  <PresentationFormat>On-screen Show (4:3)</PresentationFormat>
  <Paragraphs>71</Paragraphs>
  <Slides>14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Farming STEMterprise</dc:title>
  <dc:creator>Jennie Devine</dc:creator>
  <cp:lastModifiedBy>Jennie Devine</cp:lastModifiedBy>
  <cp:revision>25</cp:revision>
  <dcterms:created xsi:type="dcterms:W3CDTF">2018-09-18T12:12:08Z</dcterms:created>
  <dcterms:modified xsi:type="dcterms:W3CDTF">2018-12-21T13:42:41Z</dcterms:modified>
</cp:coreProperties>
</file>