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78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80" r:id="rId13"/>
    <p:sldId id="279" r:id="rId14"/>
    <p:sldId id="267" r:id="rId15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40" d="100"/>
          <a:sy n="40" d="100"/>
        </p:scale>
        <p:origin x="-3432" y="-129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7A07E-9CCB-4E09-B991-A1F9106BF169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551B9-6BB0-4454-8A26-097F5A5EE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801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924CC71-AD79-4015-9820-654D2444DEB2}" type="datetimeFigureOut">
              <a:rPr lang="en-GB" smtClean="0"/>
              <a:pPr/>
              <a:t>11/09/2019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BDDD3A23-C718-4530-96CD-5DE2F9F2E51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84DBAE7-22CB-45B9-983F-21EC4741B4B0}" type="slidenum">
              <a:rPr>
                <a:latin typeface="Tahoma" panose="020B0604030504040204" pitchFamily="34" charset="0"/>
              </a:rPr>
              <a:t>2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29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4C81CFF-7323-4228-A0B7-741550617ADE}" type="slidenum">
              <a:rPr>
                <a:latin typeface="Tahoma" panose="020B0604030504040204" pitchFamily="34" charset="0"/>
              </a:rPr>
              <a:t>14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25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3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13B7D91-B9D9-49B5-A3F9-FBD4275351A7}" type="slidenum">
              <a:rPr>
                <a:latin typeface="Tahoma" panose="020B0604030504040204" pitchFamily="34" charset="0"/>
              </a:rPr>
              <a:t>4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4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E4F673B-9934-4429-B5CA-0D1A420E64FA}" type="slidenum">
              <a:rPr>
                <a:latin typeface="Tahoma" panose="020B0604030504040204" pitchFamily="34" charset="0"/>
              </a:rPr>
              <a:t>5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840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879F0AC-2140-4A75-9F66-7CF888A975FE}" type="slidenum">
              <a:rPr>
                <a:latin typeface="Tahoma" panose="020B0604030504040204" pitchFamily="34" charset="0"/>
              </a:rPr>
              <a:t>6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25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1BB8C82-F00E-4B09-90C9-52C0282141EC}" type="slidenum">
              <a:rPr>
                <a:latin typeface="Tahoma" panose="020B0604030504040204" pitchFamily="34" charset="0"/>
              </a:rPr>
              <a:t>7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90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FAF3550-83C7-4183-96AB-7CBB66DE7E60}" type="slidenum">
              <a:rPr>
                <a:latin typeface="Tahoma" panose="020B0604030504040204" pitchFamily="34" charset="0"/>
              </a:rPr>
              <a:t>8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762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142CB1A-F916-43C7-A4DE-966945F0408A}" type="slidenum">
              <a:rPr>
                <a:latin typeface="Tahoma" panose="020B0604030504040204" pitchFamily="34" charset="0"/>
              </a:rPr>
              <a:t>9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115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61537" y="7010639"/>
            <a:ext cx="1963938" cy="3687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23A5D1F-3029-4BF4-A8FA-EF24507E79A7}" type="slidenum">
              <a:rPr>
                <a:latin typeface="Tahoma" panose="020B0604030504040204" pitchFamily="34" charset="0"/>
              </a:rPr>
              <a:t>10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4925" y="560388"/>
            <a:ext cx="1912938" cy="2767012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978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438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40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66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67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80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6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806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09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0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24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9130CF6-D99D-41EF-82E8-40EABDED8BCD}" type="datetimeFigureOut">
              <a:rPr lang="en-GB" smtClean="0"/>
              <a:pPr/>
              <a:t>11/09/2019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46392F0D-9B95-46FE-847A-D8285F20D75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4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8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5.jpe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" y="2341735"/>
            <a:ext cx="6258265" cy="4737140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-1055403" y="7188057"/>
            <a:ext cx="9144000" cy="2119536"/>
          </a:xfrm>
        </p:spPr>
        <p:txBody>
          <a:bodyPr/>
          <a:lstStyle/>
          <a:p>
            <a:r>
              <a:rPr lang="en-GB" sz="2400" b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GB" sz="2400" b="1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GB" sz="24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Producing a balanced meal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VAG Rounded" panose="020B0500000000000000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VAG 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0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90" y="566116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kern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Slicing mushrooms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530964" y="1760773"/>
            <a:ext cx="3653271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Hold the mushroom on either side firmly so the mushroom doesn’t move, using the bridge method.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7232" y="7273521"/>
            <a:ext cx="1494664" cy="140261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9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1968" y="1560928"/>
            <a:ext cx="1469456" cy="12865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31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163" y="2985311"/>
            <a:ext cx="1469455" cy="124937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32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7977" y="4346268"/>
            <a:ext cx="1463641" cy="13209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3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7232" y="5765104"/>
            <a:ext cx="1474385" cy="137704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extBox 27"/>
          <p:cNvSpPr txBox="1"/>
          <p:nvPr/>
        </p:nvSpPr>
        <p:spPr>
          <a:xfrm>
            <a:off x="2641424" y="3193907"/>
            <a:ext cx="3653271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Holding your knife sensibly, slice the mushroom in half making sure the blade is straight.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2591430" y="4454855"/>
            <a:ext cx="3653271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one of the halves of the mushrooms. Make sure you have a firm hold of the mushroom using the claw method. 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2651896" y="6018100"/>
            <a:ext cx="3532340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Sensibly slice the mushroom as thin as you can. Remember to keep your fingers straight.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2681677" y="7273521"/>
            <a:ext cx="3351843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Remember to use the full length of the knife when cutting. Don’t push down on the mushroom, let the knife do the work.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04" y="0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59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144905"/>
            <a:ext cx="6858606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Learning from the professionals</a:t>
            </a:r>
            <a:endParaRPr lang="en-GB" sz="28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73" y="1713010"/>
            <a:ext cx="2794286" cy="18628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487" y="2037457"/>
            <a:ext cx="2932075" cy="1962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106" y="6225181"/>
            <a:ext cx="3033701" cy="20224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938" y="4543799"/>
            <a:ext cx="2736441" cy="18247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0" t="3463" r="3350" b="11777"/>
          <a:stretch/>
        </p:blipFill>
        <p:spPr bwMode="auto">
          <a:xfrm>
            <a:off x="2241228" y="3502402"/>
            <a:ext cx="2267710" cy="21881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6" t="10011" r="3059" b="8638"/>
          <a:stretch/>
        </p:blipFill>
        <p:spPr bwMode="auto">
          <a:xfrm>
            <a:off x="152718" y="4596500"/>
            <a:ext cx="2088510" cy="20164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00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2012" y="1144905"/>
            <a:ext cx="6359857" cy="36009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Planning your dish</a:t>
            </a:r>
            <a:endParaRPr lang="en-GB" sz="36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the internet to research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chosen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dish could be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presented.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Sketch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would like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look like on a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plate and make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plan for which vegetable preparation techniques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 need to use in order to achieve this.</a:t>
            </a:r>
          </a:p>
          <a:p>
            <a:pPr algn="ctr"/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60" y="5077326"/>
            <a:ext cx="3489159" cy="23261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02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Let’s get ready to cook!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4816" y="2381412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44111" y="5326220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596" y="4637663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Wash your hands</a:t>
            </a:r>
            <a:endParaRPr lang="en-GB" b="1" dirty="0">
              <a:latin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2422" y="8006708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Tie up long hair</a:t>
            </a:r>
            <a:endParaRPr lang="en-GB" b="1" dirty="0">
              <a:latin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22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90" y="110122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Knife safety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88" y="1131174"/>
            <a:ext cx="2060052" cy="136971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42" y="2809261"/>
            <a:ext cx="2117798" cy="14081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16" y="4532087"/>
            <a:ext cx="2160996" cy="14368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137" y="6269402"/>
            <a:ext cx="2208207" cy="146822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17"/>
          <p:cNvSpPr txBox="1"/>
          <p:nvPr/>
        </p:nvSpPr>
        <p:spPr>
          <a:xfrm>
            <a:off x="3107017" y="1119750"/>
            <a:ext cx="2862170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remove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the knife, pinch the end of the handle and the tip of the knife and face the knife away from you.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3107017" y="3286299"/>
            <a:ext cx="2862170" cy="67349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Gently, pull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away from the knife.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3107017" y="4775097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that you don’t swing your arms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put others in danger. 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3094824" y="6033330"/>
            <a:ext cx="2988989" cy="233741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knife is now “active”.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ake sure you keep your knife in the safety zone (your chopping board) and if it moves away from your chopping board, you are putting yourself and others in danger.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527" y="5599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20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25270" y="566116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Bridge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436558" y="3677835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 your hand up. All your fingers need to be together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thumb on the opposite side.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09170" y="5514632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Grip either side of the food, making sure you have a firm hold.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407451" y="7012308"/>
            <a:ext cx="2763889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Put the knife through the middle of your “bridge” to complete the cut.</a:t>
            </a:r>
          </a:p>
        </p:txBody>
      </p:sp>
      <p:pic>
        <p:nvPicPr>
          <p:cNvPr id="9" name="Picture 12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3475042"/>
            <a:ext cx="2269733" cy="16337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5202711"/>
            <a:ext cx="2269733" cy="157465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9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77" y="6867544"/>
            <a:ext cx="2282574" cy="15176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608" y="1672831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8361" y="187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4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8" y="690657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Claw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312836" y="3647639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Hold your hand out and pretend you are “roaring” at someone with your hand.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22563" y="5187881"/>
            <a:ext cx="3130325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your fingers are straight and your thumb is behind your fingers. Hold on tightly with the tips of you fingers.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351709" y="6960391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Slice using the full length of the knife. Remember to keep those fingers straight.</a:t>
            </a:r>
          </a:p>
        </p:txBody>
      </p:sp>
      <p:pic>
        <p:nvPicPr>
          <p:cNvPr id="9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978" y="1656777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003" y="6867544"/>
            <a:ext cx="2079013" cy="14683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730" y="3531306"/>
            <a:ext cx="2087791" cy="14608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8840" y="5147600"/>
            <a:ext cx="2059340" cy="15457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1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9" y="273895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Peeling </a:t>
            </a:r>
            <a:r>
              <a:rPr lang="en-GB" sz="4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fruit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072768" y="1309611"/>
            <a:ext cx="3368975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Place the fruit on its side and cut off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bottom using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claw method.</a:t>
            </a:r>
          </a:p>
        </p:txBody>
      </p:sp>
      <p:pic>
        <p:nvPicPr>
          <p:cNvPr id="6" name="Picture 1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728" y="7182554"/>
            <a:ext cx="2021515" cy="134409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213" y="1290231"/>
            <a:ext cx="2021515" cy="134409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9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254" y="2731848"/>
            <a:ext cx="2021515" cy="134409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2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727" y="5720576"/>
            <a:ext cx="2021515" cy="134409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728" y="4234688"/>
            <a:ext cx="2021515" cy="134409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extBox 27"/>
          <p:cNvSpPr txBox="1"/>
          <p:nvPr/>
        </p:nvSpPr>
        <p:spPr>
          <a:xfrm>
            <a:off x="3081303" y="2731848"/>
            <a:ext cx="3108657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Place the fruit on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flat surface, so the fruit does not move.</a:t>
            </a:r>
          </a:p>
        </p:txBody>
      </p:sp>
      <p:sp>
        <p:nvSpPr>
          <p:cNvPr id="12" name="Circular Arrow 2"/>
          <p:cNvSpPr/>
          <p:nvPr/>
        </p:nvSpPr>
        <p:spPr>
          <a:xfrm rot="5400013">
            <a:off x="2286584" y="5022594"/>
            <a:ext cx="943823" cy="645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33211"/>
              <a:gd name="f7" fmla="val 501547"/>
              <a:gd name="f8" fmla="+- 0 0 9886958"/>
              <a:gd name="f9" fmla="val 55624"/>
              <a:gd name="f10" fmla="val 250774"/>
              <a:gd name="f11" fmla="val 310981"/>
              <a:gd name="f12" fmla="val 195149"/>
              <a:gd name="f13" fmla="val 9955893"/>
              <a:gd name="f14" fmla="val 709165"/>
              <a:gd name="f15" fmla="val 182554"/>
              <a:gd name="f16" fmla="val 668175"/>
              <a:gd name="f17" fmla="val 274079"/>
              <a:gd name="f18" fmla="val 584151"/>
              <a:gd name="f19" fmla="val 172893"/>
              <a:gd name="f20" fmla="val 637698"/>
              <a:gd name="f21" fmla="val 177031"/>
              <a:gd name="f22" fmla="val 296843"/>
              <a:gd name="f23" fmla="val 181011"/>
              <a:gd name="f24" fmla="val 20686958"/>
              <a:gd name="f25" fmla="+- 0 0 -180"/>
              <a:gd name="f26" fmla="+- 0 0 -454"/>
              <a:gd name="f27" fmla="+- 0 0 -544"/>
              <a:gd name="f28" fmla="+- 0 0 -634"/>
              <a:gd name="f29" fmla="*/ f3 1 733211"/>
              <a:gd name="f30" fmla="*/ f4 1 501547"/>
              <a:gd name="f31" fmla="+- f7 0 f5"/>
              <a:gd name="f32" fmla="+- f6 0 f5"/>
              <a:gd name="f33" fmla="*/ f25 f0 1"/>
              <a:gd name="f34" fmla="*/ f26 f0 1"/>
              <a:gd name="f35" fmla="*/ f27 f0 1"/>
              <a:gd name="f36" fmla="*/ f28 f0 1"/>
              <a:gd name="f37" fmla="*/ f32 1 733211"/>
              <a:gd name="f38" fmla="*/ f31 1 501547"/>
              <a:gd name="f39" fmla="*/ f33 1 f2"/>
              <a:gd name="f40" fmla="*/ f34 1 f2"/>
              <a:gd name="f41" fmla="*/ f35 1 f2"/>
              <a:gd name="f42" fmla="*/ f36 1 f2"/>
              <a:gd name="f43" fmla="*/ 62693 1 f37"/>
              <a:gd name="f44" fmla="*/ 250774 1 f38"/>
              <a:gd name="f45" fmla="*/ 709165 1 f37"/>
              <a:gd name="f46" fmla="*/ 182554 1 f38"/>
              <a:gd name="f47" fmla="*/ 668175 1 f37"/>
              <a:gd name="f48" fmla="*/ 274079 1 f38"/>
              <a:gd name="f49" fmla="*/ 584151 1 f37"/>
              <a:gd name="f50" fmla="*/ 172893 1 f38"/>
              <a:gd name="f51" fmla="*/ 146708 1 f37"/>
              <a:gd name="f52" fmla="*/ 586503 1 f37"/>
              <a:gd name="f53" fmla="*/ 112782 1 f38"/>
              <a:gd name="f54" fmla="*/ 388765 1 f38"/>
              <a:gd name="f55" fmla="+- f39 0 f1"/>
              <a:gd name="f56" fmla="+- f40 0 f1"/>
              <a:gd name="f57" fmla="+- f41 0 f1"/>
              <a:gd name="f58" fmla="+- f42 0 f1"/>
              <a:gd name="f59" fmla="*/ f51 f29 1"/>
              <a:gd name="f60" fmla="*/ f52 f29 1"/>
              <a:gd name="f61" fmla="*/ f54 f30 1"/>
              <a:gd name="f62" fmla="*/ f53 f30 1"/>
              <a:gd name="f63" fmla="*/ f43 f29 1"/>
              <a:gd name="f64" fmla="*/ f44 f30 1"/>
              <a:gd name="f65" fmla="*/ f45 f29 1"/>
              <a:gd name="f66" fmla="*/ f46 f30 1"/>
              <a:gd name="f67" fmla="*/ f47 f29 1"/>
              <a:gd name="f68" fmla="*/ f48 f30 1"/>
              <a:gd name="f69" fmla="*/ f49 f29 1"/>
              <a:gd name="f70" fmla="*/ f50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">
                <a:pos x="f63" y="f64"/>
              </a:cxn>
              <a:cxn ang="f56">
                <a:pos x="f65" y="f66"/>
              </a:cxn>
              <a:cxn ang="f57">
                <a:pos x="f67" y="f68"/>
              </a:cxn>
              <a:cxn ang="f58">
                <a:pos x="f69" y="f70"/>
              </a:cxn>
            </a:cxnLst>
            <a:rect l="f59" t="f62" r="f60" b="f61"/>
            <a:pathLst>
              <a:path w="733211" h="501547">
                <a:moveTo>
                  <a:pt x="f9" y="f10"/>
                </a:moveTo>
                <a:arcTo wR="f11" hR="f12" stAng="f0" swAng="f13"/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arcTo wR="f22" hR="f23" stAng="f24" swAng="f8"/>
                <a:close/>
              </a:path>
            </a:pathLst>
          </a:custGeom>
          <a:solidFill>
            <a:srgbClr val="5B9BD5"/>
          </a:solidFill>
          <a:ln w="12701" cap="flat">
            <a:solidFill>
              <a:srgbClr val="41719C"/>
            </a:solidFill>
            <a:prstDash val="solid"/>
            <a:miter/>
          </a:ln>
        </p:spPr>
        <p:txBody>
          <a:bodyPr vert="horz" wrap="square" lIns="117706" tIns="58853" rIns="117706" bIns="58853" anchor="ctr" anchorCtr="1" compatLnSpc="1">
            <a:no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3096769" y="4219856"/>
            <a:ext cx="3108657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tip and middle of your knife, slice the skin off the fruit in a curved motion.</a:t>
            </a:r>
          </a:p>
        </p:txBody>
      </p:sp>
      <p:sp>
        <p:nvSpPr>
          <p:cNvPr id="14" name="TextBox 29"/>
          <p:cNvSpPr txBox="1"/>
          <p:nvPr/>
        </p:nvSpPr>
        <p:spPr>
          <a:xfrm>
            <a:off x="3098499" y="5639895"/>
            <a:ext cx="3466074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Once you have removed the first strip of skin, it will be easier to do the rest. Make sure you follow the peel around the fruit. 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3072769" y="7182554"/>
            <a:ext cx="2877656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is a kiwi, all peeled ready for the next step. This can be cut up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enjoyed like this. 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4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9" y="437668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Peeling </a:t>
            </a:r>
            <a:r>
              <a:rPr lang="en-GB" sz="4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fruit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271261" y="1871756"/>
            <a:ext cx="3108657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Place the fruit on its side and cut off the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bottom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claw method.</a:t>
            </a:r>
          </a:p>
        </p:txBody>
      </p:sp>
      <p:sp>
        <p:nvSpPr>
          <p:cNvPr id="6" name="TextBox 27"/>
          <p:cNvSpPr txBox="1"/>
          <p:nvPr/>
        </p:nvSpPr>
        <p:spPr>
          <a:xfrm>
            <a:off x="3411076" y="3384029"/>
            <a:ext cx="3108657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 careful because a melon and other fruits like pineapple may slide. Make sure you have a firm grip.</a:t>
            </a:r>
          </a:p>
        </p:txBody>
      </p:sp>
      <p:sp>
        <p:nvSpPr>
          <p:cNvPr id="7" name="TextBox 29"/>
          <p:cNvSpPr txBox="1"/>
          <p:nvPr/>
        </p:nvSpPr>
        <p:spPr>
          <a:xfrm>
            <a:off x="3411077" y="5122501"/>
            <a:ext cx="3108657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tip and middle of your knife, carefully slice the peel away from the fruit.</a:t>
            </a:r>
          </a:p>
        </p:txBody>
      </p:sp>
      <p:sp>
        <p:nvSpPr>
          <p:cNvPr id="8" name="TextBox 30"/>
          <p:cNvSpPr txBox="1"/>
          <p:nvPr/>
        </p:nvSpPr>
        <p:spPr>
          <a:xfrm>
            <a:off x="3548418" y="6447359"/>
            <a:ext cx="2483892" cy="1596183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is a side on view of what it should look like. Try to stay as close to the peel as possible, so you do not waste any fruit. </a:t>
            </a:r>
          </a:p>
        </p:txBody>
      </p:sp>
      <p:pic>
        <p:nvPicPr>
          <p:cNvPr id="9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250" y="6447359"/>
            <a:ext cx="2120552" cy="140993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7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164" y="1601832"/>
            <a:ext cx="2101638" cy="139736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790" y="3221978"/>
            <a:ext cx="2147471" cy="14278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1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31" y="4816812"/>
            <a:ext cx="2147471" cy="14278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99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70311" y="749653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kern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Creating cubes 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2769125" y="1612992"/>
            <a:ext cx="134782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 1</a:t>
            </a:r>
          </a:p>
        </p:txBody>
      </p:sp>
      <p:sp>
        <p:nvSpPr>
          <p:cNvPr id="6" name="TextBox 27"/>
          <p:cNvSpPr txBox="1"/>
          <p:nvPr/>
        </p:nvSpPr>
        <p:spPr>
          <a:xfrm>
            <a:off x="3081303" y="3738094"/>
            <a:ext cx="3305849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Place the vegetable on the flat side you have just sliced to make sure it is stable to chop your second side.</a:t>
            </a:r>
            <a:endParaRPr lang="en-GB" sz="1802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29"/>
          <p:cNvSpPr txBox="1"/>
          <p:nvPr/>
        </p:nvSpPr>
        <p:spPr>
          <a:xfrm>
            <a:off x="3081303" y="5378967"/>
            <a:ext cx="3341615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Keep rotating the vegetable onto the flat sides which have just been  sliced until all the sides have been removed.</a:t>
            </a:r>
          </a:p>
        </p:txBody>
      </p:sp>
      <p:sp>
        <p:nvSpPr>
          <p:cNvPr id="8" name="TextBox 30"/>
          <p:cNvSpPr txBox="1"/>
          <p:nvPr/>
        </p:nvSpPr>
        <p:spPr>
          <a:xfrm>
            <a:off x="2956605" y="7111242"/>
            <a:ext cx="3176661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is what the vegetable should look like. It should be a cuboid with straight edges.</a:t>
            </a:r>
          </a:p>
        </p:txBody>
      </p:sp>
      <p:pic>
        <p:nvPicPr>
          <p:cNvPr id="9" name="Picture 12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96" y="2108784"/>
            <a:ext cx="2021209" cy="13438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96" y="3678495"/>
            <a:ext cx="2021209" cy="13438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96" y="6914708"/>
            <a:ext cx="2021209" cy="13438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96" y="5321093"/>
            <a:ext cx="2021209" cy="134388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TextBox 22"/>
          <p:cNvSpPr txBox="1"/>
          <p:nvPr/>
        </p:nvSpPr>
        <p:spPr>
          <a:xfrm>
            <a:off x="2916350" y="2305318"/>
            <a:ext cx="3574572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 with a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small chunk of the vegetable.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Slice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side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chunk.</a:t>
            </a:r>
            <a:endParaRPr lang="en-GB" sz="1802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38" y="46038"/>
            <a:ext cx="6669087" cy="981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04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9" y="429314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kern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Creating cubes 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190485" y="1601832"/>
            <a:ext cx="3108657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Carefully, using the claw method, cut a chunk of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approximately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5mm, depending on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required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cube size.</a:t>
            </a:r>
          </a:p>
        </p:txBody>
      </p:sp>
      <p:sp>
        <p:nvSpPr>
          <p:cNvPr id="6" name="TextBox 27"/>
          <p:cNvSpPr txBox="1"/>
          <p:nvPr/>
        </p:nvSpPr>
        <p:spPr>
          <a:xfrm>
            <a:off x="3238954" y="3123290"/>
            <a:ext cx="3108657" cy="611298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claw method, cut the chunk into strips. </a:t>
            </a:r>
          </a:p>
        </p:txBody>
      </p:sp>
      <p:sp>
        <p:nvSpPr>
          <p:cNvPr id="7" name="TextBox 29"/>
          <p:cNvSpPr txBox="1"/>
          <p:nvPr/>
        </p:nvSpPr>
        <p:spPr>
          <a:xfrm>
            <a:off x="3190484" y="4468209"/>
            <a:ext cx="3108657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is what it should look like once you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cut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vegetable into the final strips. </a:t>
            </a:r>
          </a:p>
        </p:txBody>
      </p:sp>
      <p:sp>
        <p:nvSpPr>
          <p:cNvPr id="8" name="TextBox 30"/>
          <p:cNvSpPr txBox="1"/>
          <p:nvPr/>
        </p:nvSpPr>
        <p:spPr>
          <a:xfrm>
            <a:off x="3150167" y="5778234"/>
            <a:ext cx="3197444" cy="134996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Gather the 3 strips and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squeeze them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together with your fingers while in the claw method. </a:t>
            </a: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Cut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into the same width as the slices. This will create the cube.</a:t>
            </a:r>
          </a:p>
        </p:txBody>
      </p:sp>
      <p:pic>
        <p:nvPicPr>
          <p:cNvPr id="9" name="Picture 17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494" y="2917768"/>
            <a:ext cx="1881809" cy="12512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494" y="7284737"/>
            <a:ext cx="1881809" cy="12512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9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494" y="1465030"/>
            <a:ext cx="1881809" cy="12512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494" y="4370505"/>
            <a:ext cx="1881809" cy="12512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1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494" y="5823230"/>
            <a:ext cx="1894993" cy="125997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4" name="TextBox 22"/>
          <p:cNvSpPr txBox="1"/>
          <p:nvPr/>
        </p:nvSpPr>
        <p:spPr>
          <a:xfrm>
            <a:off x="2880177" y="1205657"/>
            <a:ext cx="1427036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 2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3150167" y="7299260"/>
            <a:ext cx="3005607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should end up looking like this. Practise on soft fruits and vegetables like cucumber or beetroot first.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58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78497" y="396725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kern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Peeling safely</a:t>
            </a:r>
            <a:endParaRPr lang="en-GB" sz="4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3125703" y="1420025"/>
            <a:ext cx="3356984" cy="134996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old the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vegetable with your fingers </a:t>
            </a:r>
            <a:r>
              <a:rPr lang="en-GB" sz="16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gripping at </a:t>
            </a: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top. Make sure you have a firm hold and </a:t>
            </a: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bottom of the vegetable is firmly on the chopping board.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3249866" y="3250808"/>
            <a:ext cx="3108657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grip on the peeler and that you start half way down the vegetable.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29"/>
          <p:cNvSpPr txBox="1"/>
          <p:nvPr/>
        </p:nvSpPr>
        <p:spPr>
          <a:xfrm>
            <a:off x="3154515" y="4798640"/>
            <a:ext cx="3108657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Don’t pres</a:t>
            </a: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 too hard and gently peel the carrot away from your fingers and body.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3036916" y="6361845"/>
            <a:ext cx="3197444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you peel, rotate the carrot in your fingers and keep the peeler in the same motion.</a:t>
            </a:r>
          </a:p>
        </p:txBody>
      </p:sp>
      <p:pic>
        <p:nvPicPr>
          <p:cNvPr id="9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20" y="6127245"/>
            <a:ext cx="1995396" cy="13267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20" y="1468376"/>
            <a:ext cx="1995396" cy="13267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7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20" y="3016208"/>
            <a:ext cx="1995396" cy="13267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20" y="4564040"/>
            <a:ext cx="1995396" cy="132672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TextBox 30"/>
          <p:cNvSpPr txBox="1"/>
          <p:nvPr/>
        </p:nvSpPr>
        <p:spPr>
          <a:xfrm>
            <a:off x="722786" y="7477880"/>
            <a:ext cx="5418774" cy="857519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you are peeling a round vegetable like a potato, make sure you have a firmer grip on the potato, but follow the same rule: peel away from yourself.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61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23042" y="556221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000" b="1" kern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Chopping onions</a:t>
            </a:r>
            <a:endParaRPr lang="en-GB" sz="40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747860" y="1670943"/>
            <a:ext cx="3635827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Claw grip, cut the ‘tail looking’ side off the onion/shallot. </a:t>
            </a:r>
            <a:r>
              <a:rPr lang="en-GB" sz="16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not cut off the root </a:t>
            </a: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16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 the onion will not hold its shape.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48" y="1591937"/>
            <a:ext cx="1687832" cy="11222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48" y="2867350"/>
            <a:ext cx="1687832" cy="11222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2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048" y="4193507"/>
            <a:ext cx="1687832" cy="137184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48" y="5755624"/>
            <a:ext cx="1687832" cy="11222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48" y="7115486"/>
            <a:ext cx="1687832" cy="11222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TextBox 27"/>
          <p:cNvSpPr txBox="1"/>
          <p:nvPr/>
        </p:nvSpPr>
        <p:spPr>
          <a:xfrm>
            <a:off x="2684666" y="3219539"/>
            <a:ext cx="3653271" cy="611298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Then, </a:t>
            </a: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bridge method, cut the onion in half</a:t>
            </a:r>
            <a:r>
              <a:rPr lang="en-GB" sz="16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Do not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2739137" y="4528868"/>
            <a:ext cx="3653271" cy="611298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your fingers, peel off the outer layer of skin and 1 layer of onion.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2712892" y="5773963"/>
            <a:ext cx="3596820" cy="1103740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the tip of your knife, make slices into the onion. Do not cut all the way through. Make sure you are cutting towards the root. 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2808996" y="7133977"/>
            <a:ext cx="3187297" cy="134996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grip on the onion. Turn it to the opposite way you have sliced and cut </a:t>
            </a:r>
            <a:r>
              <a:rPr lang="en-GB" sz="16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it into small pieces.</a:t>
            </a:r>
            <a:endParaRPr lang="en-GB" sz="16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042" y="0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50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Word Template</Template>
  <TotalTime>582</TotalTime>
  <Words>1091</Words>
  <Application>Microsoft Office PowerPoint</Application>
  <PresentationFormat>A4 Paper (210x297 mm)</PresentationFormat>
  <Paragraphs>87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Armitage CE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Haydn Bettles</dc:creator>
  <cp:lastModifiedBy>Jennie Devine</cp:lastModifiedBy>
  <cp:revision>24</cp:revision>
  <cp:lastPrinted>2019-09-11T13:04:46Z</cp:lastPrinted>
  <dcterms:created xsi:type="dcterms:W3CDTF">2018-12-16T18:24:32Z</dcterms:created>
  <dcterms:modified xsi:type="dcterms:W3CDTF">2019-09-11T14:27:43Z</dcterms:modified>
</cp:coreProperties>
</file>