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803"/>
    <a:srgbClr val="F5DE38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178" y="-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42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120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22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994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019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823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404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446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530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07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229200"/>
            <a:ext cx="9144000" cy="2119536"/>
          </a:xfrm>
        </p:spPr>
        <p:txBody>
          <a:bodyPr/>
          <a:lstStyle/>
          <a:p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Stage 6: Working within a budget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229" y="404664"/>
            <a:ext cx="6258265" cy="47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27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74696" y="404664"/>
            <a:ext cx="8194608" cy="597666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620688"/>
            <a:ext cx="7056784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Learning Objectives: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400" dirty="0">
                <a:latin typeface="Tahoma" panose="020B0604030504040204" pitchFamily="34" charset="0"/>
              </a:rPr>
              <a:t>To </a:t>
            </a:r>
            <a:r>
              <a:rPr lang="en-GB" sz="2400" dirty="0" smtClean="0">
                <a:latin typeface="Tahoma" panose="020B0604030504040204" pitchFamily="34" charset="0"/>
              </a:rPr>
              <a:t>work within a budget</a:t>
            </a:r>
            <a:endParaRPr lang="en-GB" sz="2400" dirty="0">
              <a:latin typeface="Tahoma" panose="020B060403050404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400" dirty="0">
                <a:latin typeface="Tahoma" panose="020B0604030504040204" pitchFamily="34" charset="0"/>
              </a:rPr>
              <a:t>To </a:t>
            </a:r>
            <a:r>
              <a:rPr lang="en-GB" sz="2400" dirty="0" smtClean="0">
                <a:latin typeface="Tahoma" panose="020B0604030504040204" pitchFamily="34" charset="0"/>
              </a:rPr>
              <a:t>solve multi-step problems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000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8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Talk to your partner:</a:t>
            </a:r>
          </a:p>
          <a:p>
            <a:pPr algn="ctr"/>
            <a:r>
              <a:rPr lang="en-GB" sz="2800" dirty="0" smtClean="0">
                <a:solidFill>
                  <a:srgbClr val="E85803"/>
                </a:solidFill>
                <a:latin typeface="Tahoma" panose="020B0604030504040204" pitchFamily="34" charset="0"/>
              </a:rPr>
              <a:t>What is a budget? Can you explain what this word means?</a:t>
            </a:r>
            <a:endParaRPr lang="en-GB" sz="3200" dirty="0">
              <a:solidFill>
                <a:srgbClr val="E85803"/>
              </a:solidFill>
              <a:latin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653" y="4240613"/>
            <a:ext cx="3998693" cy="26662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66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74696" y="404664"/>
            <a:ext cx="8194608" cy="597666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620688"/>
            <a:ext cx="7920880" cy="35702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4000" b="1" dirty="0" smtClean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Working within a budget</a:t>
            </a:r>
            <a:endParaRPr lang="en-GB" sz="2400" dirty="0">
              <a:latin typeface="Tahoma" panose="020B0604030504040204" pitchFamily="34" charset="0"/>
            </a:endParaRPr>
          </a:p>
          <a:p>
            <a:pPr algn="ctr"/>
            <a:endParaRPr lang="en-GB" sz="2000" dirty="0">
              <a:latin typeface="Tahoma" panose="020B0604030504040204" pitchFamily="34" charset="0"/>
            </a:endParaRPr>
          </a:p>
          <a:p>
            <a:pPr algn="ctr"/>
            <a:r>
              <a:rPr lang="en-GB" dirty="0" smtClean="0">
                <a:latin typeface="Tahoma" panose="020B0604030504040204" pitchFamily="34" charset="0"/>
              </a:rPr>
              <a:t>Your business group has a budget of £1 per group member.</a:t>
            </a:r>
          </a:p>
          <a:p>
            <a:pPr algn="ctr"/>
            <a:endParaRPr lang="en-GB" dirty="0" smtClean="0">
              <a:latin typeface="Tahoma" panose="020B0604030504040204" pitchFamily="34" charset="0"/>
            </a:endParaRPr>
          </a:p>
          <a:p>
            <a:pPr algn="ctr"/>
            <a:r>
              <a:rPr lang="en-GB" dirty="0" smtClean="0">
                <a:solidFill>
                  <a:srgbClr val="E85803"/>
                </a:solidFill>
                <a:latin typeface="Tahoma" panose="020B0604030504040204" pitchFamily="34" charset="0"/>
              </a:rPr>
              <a:t>You will use this to buy the ingredients you need to add to the butter we will make next session in order to make your food product.</a:t>
            </a:r>
          </a:p>
          <a:p>
            <a:pPr algn="ctr"/>
            <a:endParaRPr lang="en-GB" dirty="0">
              <a:latin typeface="Tahoma" panose="020B0604030504040204" pitchFamily="34" charset="0"/>
            </a:endParaRPr>
          </a:p>
          <a:p>
            <a:pPr algn="ctr"/>
            <a:r>
              <a:rPr lang="en-GB" dirty="0" smtClean="0">
                <a:latin typeface="Tahoma" panose="020B0604030504040204" pitchFamily="34" charset="0"/>
              </a:rPr>
              <a:t>If you do not have enough money in your budget for the ingredients you plan to use, you will need to adapt your ideas to stay within your budget.</a:t>
            </a:r>
            <a:endParaRPr lang="en-GB" sz="2000" dirty="0">
              <a:latin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700" y="4365104"/>
            <a:ext cx="3350599" cy="223414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67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323528" y="332656"/>
            <a:ext cx="8496944" cy="597666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76672"/>
            <a:ext cx="8208912" cy="427809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B</a:t>
            </a:r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udgeting</a:t>
            </a:r>
            <a:endParaRPr lang="en-GB" sz="2400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1600" dirty="0" smtClean="0">
              <a:latin typeface="Tahoma" panose="020B0604030504040204" pitchFamily="34" charset="0"/>
            </a:endParaRPr>
          </a:p>
          <a:p>
            <a:pPr algn="ctr"/>
            <a:r>
              <a:rPr lang="en-GB" dirty="0" smtClean="0">
                <a:latin typeface="Tahoma" panose="020B0604030504040204" pitchFamily="34" charset="0"/>
              </a:rPr>
              <a:t>You will be using an online shopping website to find the cost of your ingredients.</a:t>
            </a:r>
          </a:p>
          <a:p>
            <a:pPr algn="ctr"/>
            <a:endParaRPr lang="en-GB" dirty="0">
              <a:latin typeface="Tahoma" panose="020B0604030504040204" pitchFamily="34" charset="0"/>
            </a:endParaRPr>
          </a:p>
          <a:p>
            <a:pPr algn="ctr"/>
            <a:r>
              <a:rPr lang="en-GB" dirty="0" smtClean="0">
                <a:solidFill>
                  <a:srgbClr val="E85803"/>
                </a:solidFill>
                <a:latin typeface="Tahoma" panose="020B0604030504040204" pitchFamily="34" charset="0"/>
              </a:rPr>
              <a:t>Remember to keep a total of how much your ingredients are going to cost- what method will you need to calculate this?</a:t>
            </a:r>
          </a:p>
          <a:p>
            <a:pPr algn="ctr"/>
            <a:endParaRPr lang="en-GB" dirty="0">
              <a:latin typeface="Tahoma" panose="020B0604030504040204" pitchFamily="34" charset="0"/>
            </a:endParaRPr>
          </a:p>
          <a:p>
            <a:pPr algn="ctr"/>
            <a:r>
              <a:rPr lang="en-GB" dirty="0" smtClean="0">
                <a:latin typeface="Tahoma" panose="020B0604030504040204" pitchFamily="34" charset="0"/>
              </a:rPr>
              <a:t>To make the most of your budget, make sure you look for good deals on your ingredients and think about the quantity of ingredients you need for your recipe.</a:t>
            </a:r>
          </a:p>
          <a:p>
            <a:pPr algn="ctr"/>
            <a:endParaRPr lang="en-GB" dirty="0">
              <a:latin typeface="Tahoma" panose="020B0604030504040204" pitchFamily="34" charset="0"/>
            </a:endParaRPr>
          </a:p>
          <a:p>
            <a:pPr algn="ctr"/>
            <a:r>
              <a:rPr lang="en-GB" dirty="0" smtClean="0">
                <a:solidFill>
                  <a:srgbClr val="E85803"/>
                </a:solidFill>
                <a:latin typeface="Tahoma" panose="020B0604030504040204" pitchFamily="34" charset="0"/>
              </a:rPr>
              <a:t>Remember to check your working out. Accurate calculating will help you to stay within your budget.</a:t>
            </a:r>
            <a:endParaRPr lang="en-GB" dirty="0">
              <a:solidFill>
                <a:srgbClr val="E85803"/>
              </a:solidFill>
              <a:latin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9" t="8051" r="10022" b="7753"/>
          <a:stretch/>
        </p:blipFill>
        <p:spPr bwMode="auto">
          <a:xfrm>
            <a:off x="2585722" y="4733347"/>
            <a:ext cx="3972551" cy="26242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13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202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Farming STEMterprise</dc:title>
  <dc:creator>Jennie Devine</dc:creator>
  <cp:lastModifiedBy>Jennie Devine</cp:lastModifiedBy>
  <cp:revision>11</cp:revision>
  <dcterms:created xsi:type="dcterms:W3CDTF">2018-09-18T08:43:35Z</dcterms:created>
  <dcterms:modified xsi:type="dcterms:W3CDTF">2018-12-21T13:24:31Z</dcterms:modified>
</cp:coreProperties>
</file>